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68818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 uri="GoogleSlidesCustomDataVersion2">
      <go:slidesCustomData xmlns:go="http://customooxmlschemas.google.com/" r:id="rId7" roundtripDataSignature="AMtx7migQPpZU+1VBjONdFKrlYPpEg8O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913" cy="4667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7313" y="0"/>
            <a:ext cx="2982912" cy="4667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509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975" y="4473575"/>
            <a:ext cx="5505450" cy="3660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82913" cy="4667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7313" y="8829675"/>
            <a:ext cx="2982912"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8975" y="4473575"/>
            <a:ext cx="55054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 name="Google Shape;27;p1:notes"/>
          <p:cNvSpPr/>
          <p:nvPr>
            <p:ph idx="2" type="sldImg"/>
          </p:nvPr>
        </p:nvSpPr>
        <p:spPr>
          <a:xfrm>
            <a:off x="13509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4"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17520" y="1752603"/>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000"/>
              <a:buFont typeface="Calibri"/>
              <a:buNone/>
              <a:defRPr b="0" i="0" sz="8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736600" lvl="0" marL="457200" marR="0" rtl="0" algn="l">
              <a:lnSpc>
                <a:spcPct val="90000"/>
              </a:lnSpc>
              <a:spcBef>
                <a:spcPts val="36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1pPr>
            <a:lvl2pPr indent="-647700" lvl="1" marL="914400" marR="0" rtl="0" algn="l">
              <a:lnSpc>
                <a:spcPct val="90000"/>
              </a:lnSpc>
              <a:spcBef>
                <a:spcPts val="1800"/>
              </a:spcBef>
              <a:spcAft>
                <a:spcPts val="0"/>
              </a:spcAft>
              <a:buClr>
                <a:schemeClr val="dk1"/>
              </a:buClr>
              <a:buSzPts val="6600"/>
              <a:buFont typeface="Arial"/>
              <a:buChar char="•"/>
              <a:defRPr b="0" i="0" sz="6600" u="none" cap="none" strike="noStrike">
                <a:solidFill>
                  <a:schemeClr val="dk1"/>
                </a:solidFill>
                <a:latin typeface="Calibri"/>
                <a:ea typeface="Calibri"/>
                <a:cs typeface="Calibri"/>
                <a:sym typeface="Calibri"/>
              </a:defRPr>
            </a:lvl2pPr>
            <a:lvl3pPr indent="-571500" lvl="2" marL="1371600" marR="0" rtl="0" algn="l">
              <a:lnSpc>
                <a:spcPct val="90000"/>
              </a:lnSpc>
              <a:spcBef>
                <a:spcPts val="18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3pPr>
            <a:lvl4pPr indent="-533400" lvl="3" marL="1828800" marR="0" rtl="0" algn="l">
              <a:lnSpc>
                <a:spcPct val="90000"/>
              </a:lnSpc>
              <a:spcBef>
                <a:spcPts val="18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4pPr>
            <a:lvl5pPr indent="-533400" lvl="4" marL="2286000" marR="0" rtl="0" algn="l">
              <a:lnSpc>
                <a:spcPct val="90000"/>
              </a:lnSpc>
              <a:spcBef>
                <a:spcPts val="18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5pPr>
            <a:lvl6pPr indent="-640079" lvl="5" marL="27432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6pPr>
            <a:lvl7pPr indent="-640079" lvl="6" marL="32004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7pPr>
            <a:lvl8pPr indent="-640079" lvl="7" marL="36576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8pPr>
            <a:lvl9pPr indent="-640079" lvl="8" marL="41148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3017520" y="30510482"/>
            <a:ext cx="987552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3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14538960" y="30510482"/>
            <a:ext cx="14813280" cy="1752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3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30998160" y="30510482"/>
            <a:ext cx="9875520"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p:nvPr/>
        </p:nvSpPr>
        <p:spPr>
          <a:xfrm>
            <a:off x="43159680" y="0"/>
            <a:ext cx="731520" cy="32918400"/>
          </a:xfrm>
          <a:prstGeom prst="rect">
            <a:avLst/>
          </a:prstGeom>
          <a:solidFill>
            <a:srgbClr val="DBDBDB"/>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2"/>
          <p:cNvSpPr/>
          <p:nvPr/>
        </p:nvSpPr>
        <p:spPr>
          <a:xfrm>
            <a:off x="-3" y="0"/>
            <a:ext cx="731520" cy="32918400"/>
          </a:xfrm>
          <a:prstGeom prst="rect">
            <a:avLst/>
          </a:prstGeom>
          <a:solidFill>
            <a:srgbClr val="DBDBDB"/>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p:nvPr/>
        </p:nvSpPr>
        <p:spPr>
          <a:xfrm>
            <a:off x="0" y="0"/>
            <a:ext cx="43891200" cy="4114800"/>
          </a:xfrm>
          <a:prstGeom prst="rect">
            <a:avLst/>
          </a:prstGeom>
          <a:solidFill>
            <a:srgbClr val="2F5496"/>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p:nvPr/>
        </p:nvSpPr>
        <p:spPr>
          <a:xfrm>
            <a:off x="0" y="28803600"/>
            <a:ext cx="43891200" cy="4114800"/>
          </a:xfrm>
          <a:prstGeom prst="rect">
            <a:avLst/>
          </a:prstGeom>
          <a:solidFill>
            <a:srgbClr val="B3C6E7"/>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a:off x="-10515600" y="0"/>
            <a:ext cx="9601200" cy="32918400"/>
          </a:xfrm>
          <a:prstGeom prst="rect">
            <a:avLst/>
          </a:prstGeom>
          <a:solidFill>
            <a:srgbClr val="D8D8D8"/>
          </a:solidFill>
          <a:ln>
            <a:noFill/>
          </a:ln>
        </p:spPr>
        <p:txBody>
          <a:bodyPr anchorCtr="0" anchor="t" bIns="171400" lIns="171400" spcFirstLastPara="1" rIns="171400" wrap="square" tIns="1714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rgbClr val="7F7F7F"/>
                </a:solidFill>
                <a:latin typeface="Calibri"/>
                <a:ea typeface="Calibri"/>
                <a:cs typeface="Calibri"/>
                <a:sym typeface="Calibri"/>
              </a:rPr>
              <a:t>Poster Print Size:</a:t>
            </a:r>
            <a:endParaRPr b="0" i="0" sz="72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This poster template is 36” high by 48” wide. It can be used to print any poster with a 3:4 aspect ratio.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7200"/>
              <a:buFont typeface="Arial"/>
              <a:buNone/>
            </a:pPr>
            <a:r>
              <a:rPr b="0" i="0" lang="en-US" sz="7200" u="none" cap="none" strike="noStrike">
                <a:solidFill>
                  <a:srgbClr val="7F7F7F"/>
                </a:solidFill>
                <a:latin typeface="Calibri"/>
                <a:ea typeface="Calibri"/>
                <a:cs typeface="Calibri"/>
                <a:sym typeface="Calibri"/>
              </a:rPr>
              <a:t>Placeholders: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7200"/>
              <a:buFont typeface="Arial"/>
              <a:buNone/>
            </a:pPr>
            <a:r>
              <a:rPr b="0" i="0" lang="en-US" sz="7200" u="none" cap="none" strike="noStrike">
                <a:solidFill>
                  <a:srgbClr val="7F7F7F"/>
                </a:solidFill>
                <a:latin typeface="Calibri"/>
                <a:ea typeface="Calibri"/>
                <a:cs typeface="Calibri"/>
                <a:sym typeface="Calibri"/>
              </a:rPr>
              <a:t>Image 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You can place digital photos or logo art in your poster file by selecting the </a:t>
            </a:r>
            <a:r>
              <a:rPr b="1" i="0" lang="en-US" sz="4900" u="none" cap="none" strike="noStrike">
                <a:solidFill>
                  <a:srgbClr val="7F7F7F"/>
                </a:solidFill>
                <a:latin typeface="Calibri"/>
                <a:ea typeface="Calibri"/>
                <a:cs typeface="Calibri"/>
                <a:sym typeface="Calibri"/>
              </a:rPr>
              <a:t>Insert, Picture</a:t>
            </a:r>
            <a:r>
              <a:rPr b="0" i="0" lang="en-US" sz="49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900" u="none" cap="none" strike="noStrike">
                <a:solidFill>
                  <a:srgbClr val="7F7F7F"/>
                </a:solidFill>
                <a:latin typeface="Calibri"/>
                <a:ea typeface="Calibri"/>
                <a:cs typeface="Calibri"/>
                <a:sym typeface="Calibri"/>
              </a:rPr>
              <a:t>150-200 pixels per inch in their final printed size</a:t>
            </a:r>
            <a:r>
              <a:rPr b="0" i="0" lang="en-US" sz="49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3600"/>
              <a:buFont typeface="Arial"/>
              <a:buNone/>
            </a:pPr>
            <a:br>
              <a:rPr b="0" i="0" lang="en-US" sz="3600" u="none" cap="none" strike="noStrike">
                <a:solidFill>
                  <a:srgbClr val="7F7F7F"/>
                </a:solidFill>
                <a:latin typeface="Calibri"/>
                <a:ea typeface="Calibri"/>
                <a:cs typeface="Calibri"/>
                <a:sym typeface="Calibri"/>
              </a:rPr>
            </a:br>
            <a:r>
              <a:rPr b="0" i="0" lang="en-US" sz="36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20" name="Google Shape;20;p2"/>
          <p:cNvGrpSpPr/>
          <p:nvPr/>
        </p:nvGrpSpPr>
        <p:grpSpPr>
          <a:xfrm>
            <a:off x="44805600" y="0"/>
            <a:ext cx="9601200" cy="32918400"/>
            <a:chOff x="33832800" y="0"/>
            <a:chExt cx="12801600" cy="43891200"/>
          </a:xfrm>
        </p:grpSpPr>
        <p:sp>
          <p:nvSpPr>
            <p:cNvPr id="21" name="Google Shape;21;p2"/>
            <p:cNvSpPr/>
            <p:nvPr/>
          </p:nvSpPr>
          <p:spPr>
            <a:xfrm>
              <a:off x="33832800" y="0"/>
              <a:ext cx="12801600" cy="438912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rgbClr val="7F7F7F"/>
                  </a:solidFill>
                  <a:latin typeface="Calibri"/>
                  <a:ea typeface="Calibri"/>
                  <a:cs typeface="Calibri"/>
                  <a:sym typeface="Calibri"/>
                </a:rPr>
                <a:t>Change Color Theme:</a:t>
              </a:r>
              <a:endParaRPr b="0" i="0" sz="72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To change the color theme, select the </a:t>
              </a:r>
              <a:r>
                <a:rPr b="1" i="0" lang="en-US" sz="4900" u="none" cap="none" strike="noStrike">
                  <a:solidFill>
                    <a:srgbClr val="7F7F7F"/>
                  </a:solidFill>
                  <a:latin typeface="Calibri"/>
                  <a:ea typeface="Calibri"/>
                  <a:cs typeface="Calibri"/>
                  <a:sym typeface="Calibri"/>
                </a:rPr>
                <a:t>Design</a:t>
              </a:r>
              <a:r>
                <a:rPr b="0" i="0" lang="en-US" sz="4900" u="none" cap="none" strike="noStrike">
                  <a:solidFill>
                    <a:srgbClr val="7F7F7F"/>
                  </a:solidFill>
                  <a:latin typeface="Calibri"/>
                  <a:ea typeface="Calibri"/>
                  <a:cs typeface="Calibri"/>
                  <a:sym typeface="Calibri"/>
                </a:rPr>
                <a:t> tab, then select the </a:t>
              </a:r>
              <a:r>
                <a:rPr b="1" i="0" lang="en-US" sz="4900" u="none" cap="none" strike="noStrike">
                  <a:solidFill>
                    <a:srgbClr val="7F7F7F"/>
                  </a:solidFill>
                  <a:latin typeface="Calibri"/>
                  <a:ea typeface="Calibri"/>
                  <a:cs typeface="Calibri"/>
                  <a:sym typeface="Calibri"/>
                </a:rPr>
                <a:t>Colors</a:t>
              </a:r>
              <a:r>
                <a:rPr b="0" i="0" lang="en-US" sz="4900" u="none" cap="none" strike="noStrike">
                  <a:solidFill>
                    <a:srgbClr val="7F7F7F"/>
                  </a:solidFill>
                  <a:latin typeface="Calibri"/>
                  <a:ea typeface="Calibri"/>
                  <a:cs typeface="Calibri"/>
                  <a:sym typeface="Calibri"/>
                </a:rPr>
                <a:t> drop-down 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7200"/>
                <a:buFont typeface="Arial"/>
                <a:buNone/>
              </a:pPr>
              <a:r>
                <a:rPr b="0" i="0" lang="en-US" sz="7200" u="none" cap="none" strike="noStrike">
                  <a:solidFill>
                    <a:srgbClr val="7F7F7F"/>
                  </a:solidFill>
                  <a:latin typeface="Calibri"/>
                  <a:ea typeface="Calibri"/>
                  <a:cs typeface="Calibri"/>
                  <a:sym typeface="Calibri"/>
                </a:rPr>
                <a:t>Printing Your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Once your poster file is ready, visit </a:t>
              </a:r>
              <a:r>
                <a:rPr b="1" i="0" lang="en-US" sz="4900" u="none" cap="none" strike="noStrike">
                  <a:solidFill>
                    <a:srgbClr val="7F7F7F"/>
                  </a:solidFill>
                  <a:latin typeface="Calibri"/>
                  <a:ea typeface="Calibri"/>
                  <a:cs typeface="Calibri"/>
                  <a:sym typeface="Calibri"/>
                </a:rPr>
                <a:t>www.genigraphics.com</a:t>
              </a:r>
              <a:r>
                <a:rPr b="0" i="0" lang="en-US" sz="4900" u="none" cap="none" strike="noStrike">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4900"/>
                <a:buFont typeface="Arial"/>
                <a:buNone/>
              </a:pPr>
              <a:r>
                <a:t/>
              </a:r>
              <a:endParaRPr b="0" i="0" sz="49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900"/>
                <a:buFont typeface="Arial"/>
                <a:buNone/>
              </a:pPr>
              <a:r>
                <a:rPr b="0" i="0" lang="en-US" sz="4900" u="none" cap="none" strike="noStrike">
                  <a:solidFill>
                    <a:srgbClr val="7F7F7F"/>
                  </a:solidFill>
                  <a:latin typeface="Calibri"/>
                  <a:ea typeface="Calibri"/>
                  <a:cs typeface="Calibri"/>
                  <a:sym typeface="Calibri"/>
                </a:rPr>
                <a:t>US and Canada:  1-800-790-4001</a:t>
              </a:r>
              <a:br>
                <a:rPr b="0" i="0" lang="en-US" sz="4900" u="none" cap="none" strike="noStrike">
                  <a:solidFill>
                    <a:srgbClr val="7F7F7F"/>
                  </a:solidFill>
                  <a:latin typeface="Calibri"/>
                  <a:ea typeface="Calibri"/>
                  <a:cs typeface="Calibri"/>
                  <a:sym typeface="Calibri"/>
                </a:rPr>
              </a:br>
              <a:r>
                <a:rPr b="0" i="0" lang="en-US" sz="4900" u="none" cap="none" strike="noStrike">
                  <a:solidFill>
                    <a:srgbClr val="7F7F7F"/>
                  </a:solidFill>
                  <a:latin typeface="Calibri"/>
                  <a:ea typeface="Calibri"/>
                  <a:cs typeface="Calibri"/>
                  <a:sym typeface="Calibri"/>
                </a:rPr>
                <a:t>Email: info@genigraphics.com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br>
                <a:rPr b="0" i="0" lang="en-US" sz="3600" u="none" cap="none" strike="noStrike">
                  <a:solidFill>
                    <a:srgbClr val="7F7F7F"/>
                  </a:solidFill>
                  <a:latin typeface="Calibri"/>
                  <a:ea typeface="Calibri"/>
                  <a:cs typeface="Calibri"/>
                  <a:sym typeface="Calibri"/>
                </a:rPr>
              </a:br>
              <a:r>
                <a:rPr b="0" i="0" lang="en-US" sz="36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22" name="Google Shape;22;p2"/>
            <p:cNvPicPr preferRelativeResize="0"/>
            <p:nvPr/>
          </p:nvPicPr>
          <p:blipFill rotWithShape="1">
            <a:blip r:embed="rId1">
              <a:alphaModFix/>
            </a:blip>
            <a:srcRect b="0" l="0" r="0" t="0"/>
            <a:stretch/>
          </p:blipFill>
          <p:spPr>
            <a:xfrm>
              <a:off x="34281342" y="9260274"/>
              <a:ext cx="11904515" cy="10246926"/>
            </a:xfrm>
            <a:prstGeom prst="rect">
              <a:avLst/>
            </a:prstGeom>
            <a:noFill/>
            <a:ln>
              <a:noFill/>
            </a:ln>
          </p:spPr>
        </p:pic>
      </p:grpSp>
      <p:pic>
        <p:nvPicPr>
          <p:cNvPr id="23" name="Google Shape;23;p2"/>
          <p:cNvPicPr preferRelativeResize="0"/>
          <p:nvPr/>
        </p:nvPicPr>
        <p:blipFill rotWithShape="1">
          <a:blip r:embed="rId2">
            <a:alphaModFix/>
          </a:blip>
          <a:srcRect b="0" l="0" r="0" t="0"/>
          <a:stretch/>
        </p:blipFill>
        <p:spPr>
          <a:xfrm>
            <a:off x="38404800" y="32613600"/>
            <a:ext cx="5297435" cy="18592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8.png"/><Relationship Id="rId11" Type="http://schemas.openxmlformats.org/officeDocument/2006/relationships/image" Target="../media/image4.jpg"/><Relationship Id="rId10" Type="http://schemas.openxmlformats.org/officeDocument/2006/relationships/hyperlink" Target="mailto:Akhansen@mail.fresnostate.edu" TargetMode="External"/><Relationship Id="rId13" Type="http://schemas.openxmlformats.org/officeDocument/2006/relationships/image" Target="../media/image15.png"/><Relationship Id="rId12"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amayadevore@mail.fresnostate.edu" TargetMode="External"/><Relationship Id="rId4" Type="http://schemas.openxmlformats.org/officeDocument/2006/relationships/image" Target="../media/image6.png"/><Relationship Id="rId9" Type="http://schemas.openxmlformats.org/officeDocument/2006/relationships/image" Target="../media/image13.png"/><Relationship Id="rId15" Type="http://schemas.openxmlformats.org/officeDocument/2006/relationships/image" Target="../media/image16.png"/><Relationship Id="rId14" Type="http://schemas.openxmlformats.org/officeDocument/2006/relationships/image" Target="../media/image12.jpg"/><Relationship Id="rId17" Type="http://schemas.openxmlformats.org/officeDocument/2006/relationships/hyperlink" Target="mailto:elisa.cabreraguzman1@ucr.edu" TargetMode="External"/><Relationship Id="rId16" Type="http://schemas.openxmlformats.org/officeDocument/2006/relationships/image" Target="../media/image5.png"/><Relationship Id="rId5" Type="http://schemas.openxmlformats.org/officeDocument/2006/relationships/image" Target="../media/image3.png"/><Relationship Id="rId19" Type="http://schemas.openxmlformats.org/officeDocument/2006/relationships/image" Target="../media/image17.jpg"/><Relationship Id="rId6" Type="http://schemas.openxmlformats.org/officeDocument/2006/relationships/image" Target="../media/image9.png"/><Relationship Id="rId18" Type="http://schemas.openxmlformats.org/officeDocument/2006/relationships/image" Target="../media/image19.jpg"/><Relationship Id="rId7" Type="http://schemas.openxmlformats.org/officeDocument/2006/relationships/image" Target="../media/image14.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txBox="1"/>
          <p:nvPr/>
        </p:nvSpPr>
        <p:spPr>
          <a:xfrm>
            <a:off x="8211582" y="0"/>
            <a:ext cx="28979700" cy="2909100"/>
          </a:xfrm>
          <a:prstGeom prst="rect">
            <a:avLst/>
          </a:prstGeom>
          <a:noFill/>
          <a:ln>
            <a:noFill/>
          </a:ln>
        </p:spPr>
        <p:txBody>
          <a:bodyPr anchorCtr="0" anchor="ctr" bIns="342825" lIns="137125" spcFirstLastPara="1" rIns="137125" wrap="square" tIns="342825">
            <a:sp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Arial"/>
                <a:ea typeface="Arial"/>
                <a:cs typeface="Arial"/>
                <a:sym typeface="Arial"/>
              </a:rPr>
              <a:t>Exploring the Impact of Fresno State’s Mobile Making Program on Boys and Girls Club of Clovis</a:t>
            </a:r>
            <a:endParaRPr b="1" i="0" sz="7200" u="none" cap="none" strike="noStrike">
              <a:solidFill>
                <a:schemeClr val="lt1"/>
              </a:solidFill>
              <a:latin typeface="Arial"/>
              <a:ea typeface="Arial"/>
              <a:cs typeface="Arial"/>
              <a:sym typeface="Arial"/>
            </a:endParaRPr>
          </a:p>
        </p:txBody>
      </p:sp>
      <p:sp>
        <p:nvSpPr>
          <p:cNvPr id="30" name="Google Shape;30;p1"/>
          <p:cNvSpPr txBox="1"/>
          <p:nvPr/>
        </p:nvSpPr>
        <p:spPr>
          <a:xfrm>
            <a:off x="6699887" y="2400300"/>
            <a:ext cx="30561913" cy="1714500"/>
          </a:xfrm>
          <a:prstGeom prst="rect">
            <a:avLst/>
          </a:prstGeom>
          <a:noFill/>
          <a:ln>
            <a:noFill/>
          </a:ln>
        </p:spPr>
        <p:txBody>
          <a:bodyPr anchorCtr="0" anchor="ctr" bIns="137125" lIns="137125" spcFirstLastPara="1" rIns="137125" wrap="square" tIns="137125">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F2F2F2"/>
                </a:solidFill>
                <a:latin typeface="Arial"/>
                <a:ea typeface="Arial"/>
                <a:cs typeface="Arial"/>
                <a:sym typeface="Arial"/>
              </a:rPr>
              <a:t>Amaya De Vore; Drs. Alexandria Hansen &amp; Elisa Cabrera Guzman; </a:t>
            </a:r>
            <a:r>
              <a:rPr lang="en-US" sz="4400">
                <a:solidFill>
                  <a:srgbClr val="F2F2F2"/>
                </a:solidFill>
              </a:rPr>
              <a:t>CSU </a:t>
            </a:r>
            <a:r>
              <a:rPr b="0" i="0" lang="en-US" sz="4400" u="none" cap="none" strike="noStrike">
                <a:solidFill>
                  <a:srgbClr val="F2F2F2"/>
                </a:solidFill>
                <a:latin typeface="Arial"/>
                <a:ea typeface="Arial"/>
                <a:cs typeface="Arial"/>
                <a:sym typeface="Arial"/>
              </a:rPr>
              <a:t>Fresno &amp; UC Riverside, 93740</a:t>
            </a:r>
            <a:endParaRPr b="0" i="0" sz="4400" u="none" cap="none" strike="noStrike">
              <a:solidFill>
                <a:srgbClr val="F2F2F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F2F2F2"/>
                </a:solidFill>
                <a:latin typeface="Arial"/>
                <a:ea typeface="Arial"/>
                <a:cs typeface="Arial"/>
                <a:sym typeface="Arial"/>
              </a:rPr>
              <a:t>Supported by the National Science Foundation, Award 360595</a:t>
            </a:r>
            <a:endParaRPr b="0" baseline="30000" i="0" sz="4400" u="none" cap="none" strike="noStrike">
              <a:solidFill>
                <a:srgbClr val="F2F2F2"/>
              </a:solidFill>
              <a:latin typeface="Arial"/>
              <a:ea typeface="Arial"/>
              <a:cs typeface="Arial"/>
              <a:sym typeface="Arial"/>
            </a:endParaRPr>
          </a:p>
        </p:txBody>
      </p:sp>
      <p:sp>
        <p:nvSpPr>
          <p:cNvPr id="31" name="Google Shape;31;p1"/>
          <p:cNvSpPr txBox="1"/>
          <p:nvPr/>
        </p:nvSpPr>
        <p:spPr>
          <a:xfrm>
            <a:off x="621025" y="29985437"/>
            <a:ext cx="7646700" cy="2141100"/>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Amaya De Vore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California State University, Fresno</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sng" cap="none" strike="noStrike">
                <a:solidFill>
                  <a:schemeClr val="dk1"/>
                </a:solidFill>
                <a:latin typeface="Arial"/>
                <a:ea typeface="Arial"/>
                <a:cs typeface="Arial"/>
                <a:sym typeface="Arial"/>
                <a:hlinkClick r:id="rId3">
                  <a:extLst>
                    <a:ext uri="{A12FA001-AC4F-418D-AE19-62706E023703}">
                      <ahyp:hlinkClr val="tx"/>
                    </a:ext>
                  </a:extLst>
                </a:hlinkClick>
              </a:rPr>
              <a:t>amayadevore@mail.fresnostate.edu</a:t>
            </a:r>
            <a:r>
              <a:rPr b="0" i="0" lang="en-US" sz="3600" u="none" cap="none" strike="noStrike">
                <a:solidFill>
                  <a:schemeClr val="dk1"/>
                </a:solidFill>
                <a:latin typeface="Arial"/>
                <a:ea typeface="Arial"/>
                <a:cs typeface="Arial"/>
                <a:sym typeface="Arial"/>
              </a:rPr>
              <a:t> </a:t>
            </a:r>
            <a:endParaRPr b="0" i="0" sz="3600" u="none" cap="none" strike="noStrike">
              <a:solidFill>
                <a:schemeClr val="dk1"/>
              </a:solidFill>
              <a:latin typeface="Arial"/>
              <a:ea typeface="Arial"/>
              <a:cs typeface="Arial"/>
              <a:sym typeface="Arial"/>
            </a:endParaRPr>
          </a:p>
        </p:txBody>
      </p:sp>
      <p:sp>
        <p:nvSpPr>
          <p:cNvPr id="32" name="Google Shape;32;p1"/>
          <p:cNvSpPr txBox="1"/>
          <p:nvPr/>
        </p:nvSpPr>
        <p:spPr>
          <a:xfrm>
            <a:off x="451754" y="29099468"/>
            <a:ext cx="5621100" cy="7464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cap="none" strike="noStrike">
                <a:solidFill>
                  <a:schemeClr val="dk1"/>
                </a:solidFill>
                <a:latin typeface="Arial"/>
                <a:ea typeface="Arial"/>
                <a:cs typeface="Arial"/>
                <a:sym typeface="Arial"/>
              </a:rPr>
              <a:t>Contact Information</a:t>
            </a:r>
            <a:endParaRPr b="0" i="0" sz="1400" cap="none" strike="noStrike">
              <a:solidFill>
                <a:schemeClr val="dk1"/>
              </a:solidFill>
              <a:latin typeface="Arial"/>
              <a:ea typeface="Arial"/>
              <a:cs typeface="Arial"/>
              <a:sym typeface="Arial"/>
            </a:endParaRPr>
          </a:p>
        </p:txBody>
      </p:sp>
      <p:sp>
        <p:nvSpPr>
          <p:cNvPr id="33" name="Google Shape;33;p1"/>
          <p:cNvSpPr/>
          <p:nvPr/>
        </p:nvSpPr>
        <p:spPr>
          <a:xfrm>
            <a:off x="32824500" y="28835650"/>
            <a:ext cx="11066700" cy="4063500"/>
          </a:xfrm>
          <a:custGeom>
            <a:rect b="b" l="l" r="r" t="t"/>
            <a:pathLst>
              <a:path extrusionOk="0" h="4063500" w="11066700">
                <a:moveTo>
                  <a:pt x="0" y="0"/>
                </a:moveTo>
                <a:cubicBezTo>
                  <a:pt x="83520" y="-35185"/>
                  <a:pt x="207017" y="18659"/>
                  <a:pt x="361124" y="0"/>
                </a:cubicBezTo>
                <a:cubicBezTo>
                  <a:pt x="515231" y="-18659"/>
                  <a:pt x="844883" y="47417"/>
                  <a:pt x="1054249" y="0"/>
                </a:cubicBezTo>
                <a:cubicBezTo>
                  <a:pt x="1263616" y="-47417"/>
                  <a:pt x="1258332" y="39980"/>
                  <a:pt x="1415373" y="0"/>
                </a:cubicBezTo>
                <a:cubicBezTo>
                  <a:pt x="1572414" y="-39980"/>
                  <a:pt x="1676981" y="3305"/>
                  <a:pt x="1776497" y="0"/>
                </a:cubicBezTo>
                <a:cubicBezTo>
                  <a:pt x="1876013" y="-3305"/>
                  <a:pt x="2021722" y="31863"/>
                  <a:pt x="2137620" y="0"/>
                </a:cubicBezTo>
                <a:cubicBezTo>
                  <a:pt x="2253518" y="-31863"/>
                  <a:pt x="2575864" y="17992"/>
                  <a:pt x="2941412" y="0"/>
                </a:cubicBezTo>
                <a:cubicBezTo>
                  <a:pt x="3306960" y="-17992"/>
                  <a:pt x="3111047" y="4857"/>
                  <a:pt x="3191869" y="0"/>
                </a:cubicBezTo>
                <a:cubicBezTo>
                  <a:pt x="3272691" y="-4857"/>
                  <a:pt x="3768563" y="42415"/>
                  <a:pt x="3995661" y="0"/>
                </a:cubicBezTo>
                <a:cubicBezTo>
                  <a:pt x="4222759" y="-42415"/>
                  <a:pt x="4199805" y="11481"/>
                  <a:pt x="4356785" y="0"/>
                </a:cubicBezTo>
                <a:cubicBezTo>
                  <a:pt x="4513765" y="-11481"/>
                  <a:pt x="4780749" y="48969"/>
                  <a:pt x="4939243" y="0"/>
                </a:cubicBezTo>
                <a:cubicBezTo>
                  <a:pt x="5097737" y="-48969"/>
                  <a:pt x="5300830" y="12026"/>
                  <a:pt x="5411034" y="0"/>
                </a:cubicBezTo>
                <a:cubicBezTo>
                  <a:pt x="5521238" y="-12026"/>
                  <a:pt x="5745106" y="32082"/>
                  <a:pt x="5882825" y="0"/>
                </a:cubicBezTo>
                <a:cubicBezTo>
                  <a:pt x="6020544" y="-32082"/>
                  <a:pt x="6081503" y="18625"/>
                  <a:pt x="6133282" y="0"/>
                </a:cubicBezTo>
                <a:cubicBezTo>
                  <a:pt x="6185061" y="-18625"/>
                  <a:pt x="6551825" y="73177"/>
                  <a:pt x="6826407" y="0"/>
                </a:cubicBezTo>
                <a:cubicBezTo>
                  <a:pt x="7100990" y="-73177"/>
                  <a:pt x="7380545" y="33813"/>
                  <a:pt x="7519531" y="0"/>
                </a:cubicBezTo>
                <a:cubicBezTo>
                  <a:pt x="7658517" y="-33813"/>
                  <a:pt x="7743240" y="24926"/>
                  <a:pt x="7880655" y="0"/>
                </a:cubicBezTo>
                <a:cubicBezTo>
                  <a:pt x="8018070" y="-24926"/>
                  <a:pt x="8067791" y="4810"/>
                  <a:pt x="8241779" y="0"/>
                </a:cubicBezTo>
                <a:cubicBezTo>
                  <a:pt x="8415767" y="-4810"/>
                  <a:pt x="8395760" y="13850"/>
                  <a:pt x="8492236" y="0"/>
                </a:cubicBezTo>
                <a:cubicBezTo>
                  <a:pt x="8588712" y="-13850"/>
                  <a:pt x="8834881" y="2356"/>
                  <a:pt x="9074694" y="0"/>
                </a:cubicBezTo>
                <a:cubicBezTo>
                  <a:pt x="9314507" y="-2356"/>
                  <a:pt x="9300909" y="11078"/>
                  <a:pt x="9435818" y="0"/>
                </a:cubicBezTo>
                <a:cubicBezTo>
                  <a:pt x="9570727" y="-11078"/>
                  <a:pt x="9756117" y="5315"/>
                  <a:pt x="10018276" y="0"/>
                </a:cubicBezTo>
                <a:cubicBezTo>
                  <a:pt x="10280435" y="-5315"/>
                  <a:pt x="10291549" y="25902"/>
                  <a:pt x="10379400" y="0"/>
                </a:cubicBezTo>
                <a:cubicBezTo>
                  <a:pt x="10467251" y="-25902"/>
                  <a:pt x="10809871" y="38347"/>
                  <a:pt x="11066700" y="0"/>
                </a:cubicBezTo>
                <a:cubicBezTo>
                  <a:pt x="11099805" y="150471"/>
                  <a:pt x="11021043" y="324862"/>
                  <a:pt x="11066700" y="499230"/>
                </a:cubicBezTo>
                <a:cubicBezTo>
                  <a:pt x="11112357" y="673598"/>
                  <a:pt x="11041265" y="857707"/>
                  <a:pt x="11066700" y="1079730"/>
                </a:cubicBezTo>
                <a:cubicBezTo>
                  <a:pt x="11092135" y="1301753"/>
                  <a:pt x="11026477" y="1432281"/>
                  <a:pt x="11066700" y="1578960"/>
                </a:cubicBezTo>
                <a:cubicBezTo>
                  <a:pt x="11106923" y="1725639"/>
                  <a:pt x="11041431" y="1848552"/>
                  <a:pt x="11066700" y="2078190"/>
                </a:cubicBezTo>
                <a:cubicBezTo>
                  <a:pt x="11091969" y="2307828"/>
                  <a:pt x="11004590" y="2425031"/>
                  <a:pt x="11066700" y="2618055"/>
                </a:cubicBezTo>
                <a:cubicBezTo>
                  <a:pt x="11128810" y="2811080"/>
                  <a:pt x="11018485" y="2963454"/>
                  <a:pt x="11066700" y="3076650"/>
                </a:cubicBezTo>
                <a:cubicBezTo>
                  <a:pt x="11114915" y="3189847"/>
                  <a:pt x="11029809" y="3697764"/>
                  <a:pt x="11066700" y="4063500"/>
                </a:cubicBezTo>
                <a:cubicBezTo>
                  <a:pt x="10821458" y="4127802"/>
                  <a:pt x="10617743" y="4022180"/>
                  <a:pt x="10484242" y="4063500"/>
                </a:cubicBezTo>
                <a:cubicBezTo>
                  <a:pt x="10350741" y="4104820"/>
                  <a:pt x="10181825" y="4036679"/>
                  <a:pt x="10012451" y="4063500"/>
                </a:cubicBezTo>
                <a:cubicBezTo>
                  <a:pt x="9843077" y="4090321"/>
                  <a:pt x="9690009" y="4024901"/>
                  <a:pt x="9540660" y="4063500"/>
                </a:cubicBezTo>
                <a:cubicBezTo>
                  <a:pt x="9391311" y="4102099"/>
                  <a:pt x="8962393" y="4017079"/>
                  <a:pt x="8736868" y="4063500"/>
                </a:cubicBezTo>
                <a:cubicBezTo>
                  <a:pt x="8511343" y="4109921"/>
                  <a:pt x="8536801" y="4057521"/>
                  <a:pt x="8375745" y="4063500"/>
                </a:cubicBezTo>
                <a:cubicBezTo>
                  <a:pt x="8214689" y="4069479"/>
                  <a:pt x="7970195" y="3995469"/>
                  <a:pt x="7571953" y="4063500"/>
                </a:cubicBezTo>
                <a:cubicBezTo>
                  <a:pt x="7173711" y="4131531"/>
                  <a:pt x="7370910" y="4020797"/>
                  <a:pt x="7210829" y="4063500"/>
                </a:cubicBezTo>
                <a:cubicBezTo>
                  <a:pt x="7050748" y="4106203"/>
                  <a:pt x="6805749" y="4043902"/>
                  <a:pt x="6517704" y="4063500"/>
                </a:cubicBezTo>
                <a:cubicBezTo>
                  <a:pt x="6229660" y="4083098"/>
                  <a:pt x="6114568" y="4002690"/>
                  <a:pt x="5824579" y="4063500"/>
                </a:cubicBezTo>
                <a:cubicBezTo>
                  <a:pt x="5534590" y="4124310"/>
                  <a:pt x="5634657" y="4056764"/>
                  <a:pt x="5463455" y="4063500"/>
                </a:cubicBezTo>
                <a:cubicBezTo>
                  <a:pt x="5292253" y="4070236"/>
                  <a:pt x="5117097" y="4031264"/>
                  <a:pt x="4880997" y="4063500"/>
                </a:cubicBezTo>
                <a:cubicBezTo>
                  <a:pt x="4644897" y="4095736"/>
                  <a:pt x="4417086" y="4025570"/>
                  <a:pt x="4187872" y="4063500"/>
                </a:cubicBezTo>
                <a:cubicBezTo>
                  <a:pt x="3958659" y="4101430"/>
                  <a:pt x="4004704" y="4046582"/>
                  <a:pt x="3937415" y="4063500"/>
                </a:cubicBezTo>
                <a:cubicBezTo>
                  <a:pt x="3870126" y="4080418"/>
                  <a:pt x="3406021" y="3993073"/>
                  <a:pt x="3244290" y="4063500"/>
                </a:cubicBezTo>
                <a:cubicBezTo>
                  <a:pt x="3082559" y="4133927"/>
                  <a:pt x="2863952" y="4060981"/>
                  <a:pt x="2661833" y="4063500"/>
                </a:cubicBezTo>
                <a:cubicBezTo>
                  <a:pt x="2459714" y="4066019"/>
                  <a:pt x="2379402" y="4013867"/>
                  <a:pt x="2190042" y="4063500"/>
                </a:cubicBezTo>
                <a:cubicBezTo>
                  <a:pt x="2000682" y="4113133"/>
                  <a:pt x="1945824" y="4031859"/>
                  <a:pt x="1718251" y="4063500"/>
                </a:cubicBezTo>
                <a:cubicBezTo>
                  <a:pt x="1490678" y="4095141"/>
                  <a:pt x="1173134" y="3970985"/>
                  <a:pt x="914459" y="4063500"/>
                </a:cubicBezTo>
                <a:cubicBezTo>
                  <a:pt x="655784" y="4156015"/>
                  <a:pt x="670887" y="4060315"/>
                  <a:pt x="553335" y="4063500"/>
                </a:cubicBezTo>
                <a:cubicBezTo>
                  <a:pt x="435783" y="4066685"/>
                  <a:pt x="117890" y="4033268"/>
                  <a:pt x="0" y="4063500"/>
                </a:cubicBezTo>
                <a:cubicBezTo>
                  <a:pt x="-38670" y="3933813"/>
                  <a:pt x="19434" y="3618859"/>
                  <a:pt x="0" y="3483000"/>
                </a:cubicBezTo>
                <a:cubicBezTo>
                  <a:pt x="-19434" y="3347141"/>
                  <a:pt x="43739" y="3184726"/>
                  <a:pt x="0" y="3024405"/>
                </a:cubicBezTo>
                <a:cubicBezTo>
                  <a:pt x="-43739" y="2864085"/>
                  <a:pt x="64284" y="2662658"/>
                  <a:pt x="0" y="2443905"/>
                </a:cubicBezTo>
                <a:cubicBezTo>
                  <a:pt x="-64284" y="2225152"/>
                  <a:pt x="57930" y="2007451"/>
                  <a:pt x="0" y="1822770"/>
                </a:cubicBezTo>
                <a:cubicBezTo>
                  <a:pt x="-57930" y="1638090"/>
                  <a:pt x="57885" y="1566837"/>
                  <a:pt x="0" y="1323540"/>
                </a:cubicBezTo>
                <a:cubicBezTo>
                  <a:pt x="-57885" y="1080243"/>
                  <a:pt x="44625" y="975112"/>
                  <a:pt x="0" y="702405"/>
                </a:cubicBezTo>
                <a:cubicBezTo>
                  <a:pt x="-44625" y="429699"/>
                  <a:pt x="53936" y="181188"/>
                  <a:pt x="0" y="0"/>
                </a:cubicBezTo>
                <a:close/>
              </a:path>
            </a:pathLst>
          </a:custGeom>
          <a:noFill/>
          <a:ln>
            <a:noFill/>
          </a:ln>
        </p:spPr>
        <p:txBody>
          <a:bodyPr anchorCtr="0" anchor="t" bIns="68550" lIns="68550" spcFirstLastPara="1" rIns="68550" wrap="square" tIns="68550">
            <a:spAutoFit/>
          </a:bodyPr>
          <a:lstStyle/>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 Bevan, B. (2017). The promise and the promises of making in science education. Studies in Science Education, 53(1), 75-103.</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Blikstein, P. (2013). Digital fabrication and ‘making’ in education: The democratization of invention.</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Cantrill, C., &amp; Oh, P. (2016). The composition of making.</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Garneli B., Giannakos M.N., Chorianopoulos K., Jaccheri L. (2013). Learning by playing and learning by making.</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Honey, M., &amp; Kanter, D. E. (2013). Design, make, play: Growing the next generation of STEM innovators.</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Kafai, Y. B., &amp; Peppler, K. A. (2014). Youth, technology, and DIY: Developing participatory competencies in creative media production.</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Keune, A., McCarroll, P., Wright, T., Bessenbacher, A., &amp; Houchins, D. (2019). Making connections: Building STEAM skills through maker-centered learning.</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Martin, L. (2015). The promise of the maker movement for education.</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Peppler, K. (2013). STEAM-powered computing: Using e-textiles to integrate the arts and STEM.</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Peppler, K., &amp; Hall, T. (2015). The make-to-learn youth contest: Gaining youth perspectives on learning.</a:t>
            </a:r>
            <a:endParaRPr b="0" i="0" sz="1700" u="none" cap="none" strike="noStrike">
              <a:solidFill>
                <a:schemeClr val="dk1"/>
              </a:solidFill>
              <a:latin typeface="Arial"/>
              <a:ea typeface="Arial"/>
              <a:cs typeface="Arial"/>
              <a:sym typeface="Arial"/>
            </a:endParaRPr>
          </a:p>
          <a:p>
            <a:pPr indent="-342842" lvl="0" marL="342842" marR="0" rtl="0" algn="l">
              <a:lnSpc>
                <a:spcPct val="100000"/>
              </a:lnSpc>
              <a:spcBef>
                <a:spcPts val="0"/>
              </a:spcBef>
              <a:spcAft>
                <a:spcPts val="0"/>
              </a:spcAft>
              <a:buClr>
                <a:schemeClr val="dk1"/>
              </a:buClr>
              <a:buSzPts val="1700"/>
              <a:buFont typeface="Calibri"/>
              <a:buAutoNum type="arabicPeriod"/>
            </a:pPr>
            <a:r>
              <a:rPr b="0" i="0" lang="en-US" sz="1700" u="none" cap="none" strike="noStrike">
                <a:solidFill>
                  <a:schemeClr val="dk1"/>
                </a:solidFill>
                <a:latin typeface="Arial"/>
                <a:ea typeface="Arial"/>
                <a:cs typeface="Arial"/>
                <a:sym typeface="Arial"/>
              </a:rPr>
              <a:t>Sheridan, K.M., &amp; Konopasky, A. (2016). Designing for resourcefulness in a community-based makerspace. </a:t>
            </a:r>
            <a:endParaRPr b="0" i="0" sz="1700" u="none" cap="none" strike="noStrike">
              <a:solidFill>
                <a:schemeClr val="dk1"/>
              </a:solidFill>
              <a:latin typeface="Arial"/>
              <a:ea typeface="Arial"/>
              <a:cs typeface="Arial"/>
              <a:sym typeface="Arial"/>
            </a:endParaRPr>
          </a:p>
        </p:txBody>
      </p:sp>
      <p:sp>
        <p:nvSpPr>
          <p:cNvPr id="34" name="Google Shape;34;p1"/>
          <p:cNvSpPr/>
          <p:nvPr/>
        </p:nvSpPr>
        <p:spPr>
          <a:xfrm rot="-5400000">
            <a:off x="30689264" y="30494200"/>
            <a:ext cx="3280200" cy="746400"/>
          </a:xfrm>
          <a:custGeom>
            <a:rect b="b" l="l" r="r" t="t"/>
            <a:pathLst>
              <a:path extrusionOk="0" h="746400" w="3280200">
                <a:moveTo>
                  <a:pt x="0" y="0"/>
                </a:moveTo>
                <a:cubicBezTo>
                  <a:pt x="175965" y="-21418"/>
                  <a:pt x="323260" y="8939"/>
                  <a:pt x="448294" y="0"/>
                </a:cubicBezTo>
                <a:cubicBezTo>
                  <a:pt x="573328" y="-8939"/>
                  <a:pt x="753133" y="12513"/>
                  <a:pt x="896588" y="0"/>
                </a:cubicBezTo>
                <a:cubicBezTo>
                  <a:pt x="1040043" y="-12513"/>
                  <a:pt x="1205053" y="10833"/>
                  <a:pt x="1344882" y="0"/>
                </a:cubicBezTo>
                <a:cubicBezTo>
                  <a:pt x="1484711" y="-10833"/>
                  <a:pt x="1723491" y="6226"/>
                  <a:pt x="1891582" y="0"/>
                </a:cubicBezTo>
                <a:cubicBezTo>
                  <a:pt x="2059673" y="-6226"/>
                  <a:pt x="2333182" y="18482"/>
                  <a:pt x="2471084" y="0"/>
                </a:cubicBezTo>
                <a:cubicBezTo>
                  <a:pt x="2608986" y="-18482"/>
                  <a:pt x="2960161" y="51771"/>
                  <a:pt x="3280200" y="0"/>
                </a:cubicBezTo>
                <a:cubicBezTo>
                  <a:pt x="3308509" y="158016"/>
                  <a:pt x="3268713" y="254129"/>
                  <a:pt x="3280200" y="350808"/>
                </a:cubicBezTo>
                <a:cubicBezTo>
                  <a:pt x="3291687" y="447487"/>
                  <a:pt x="3276964" y="591250"/>
                  <a:pt x="3280200" y="746400"/>
                </a:cubicBezTo>
                <a:cubicBezTo>
                  <a:pt x="3153738" y="784644"/>
                  <a:pt x="2853212" y="680850"/>
                  <a:pt x="2667896" y="746400"/>
                </a:cubicBezTo>
                <a:cubicBezTo>
                  <a:pt x="2482580" y="811950"/>
                  <a:pt x="2398349" y="693315"/>
                  <a:pt x="2186800" y="746400"/>
                </a:cubicBezTo>
                <a:cubicBezTo>
                  <a:pt x="1975251" y="799485"/>
                  <a:pt x="1837558" y="715445"/>
                  <a:pt x="1672902" y="746400"/>
                </a:cubicBezTo>
                <a:cubicBezTo>
                  <a:pt x="1508246" y="777355"/>
                  <a:pt x="1355509" y="707906"/>
                  <a:pt x="1159004" y="746400"/>
                </a:cubicBezTo>
                <a:cubicBezTo>
                  <a:pt x="962499" y="784894"/>
                  <a:pt x="749175" y="742103"/>
                  <a:pt x="579502" y="746400"/>
                </a:cubicBezTo>
                <a:cubicBezTo>
                  <a:pt x="409829" y="750697"/>
                  <a:pt x="161290" y="737037"/>
                  <a:pt x="0" y="746400"/>
                </a:cubicBezTo>
                <a:cubicBezTo>
                  <a:pt x="-15102" y="643363"/>
                  <a:pt x="8774" y="509109"/>
                  <a:pt x="0" y="380664"/>
                </a:cubicBezTo>
                <a:cubicBezTo>
                  <a:pt x="-8774" y="252219"/>
                  <a:pt x="33125" y="125409"/>
                  <a:pt x="0" y="0"/>
                </a:cubicBezTo>
                <a:close/>
              </a:path>
            </a:pathLst>
          </a:cu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Arial"/>
                <a:ea typeface="Arial"/>
                <a:cs typeface="Arial"/>
                <a:sym typeface="Arial"/>
              </a:rPr>
              <a:t>References</a:t>
            </a:r>
            <a:endParaRPr b="0" i="0" sz="1400" u="none" cap="none" strike="noStrike">
              <a:solidFill>
                <a:schemeClr val="dk1"/>
              </a:solidFill>
              <a:latin typeface="Arial"/>
              <a:ea typeface="Arial"/>
              <a:cs typeface="Arial"/>
              <a:sym typeface="Arial"/>
            </a:endParaRPr>
          </a:p>
        </p:txBody>
      </p:sp>
      <p:sp>
        <p:nvSpPr>
          <p:cNvPr id="35" name="Google Shape;35;p1"/>
          <p:cNvSpPr/>
          <p:nvPr/>
        </p:nvSpPr>
        <p:spPr>
          <a:xfrm>
            <a:off x="1467000" y="6359550"/>
            <a:ext cx="13200278" cy="3283293"/>
          </a:xfrm>
          <a:custGeom>
            <a:rect b="b" l="l" r="r" t="t"/>
            <a:pathLst>
              <a:path extrusionOk="0" fill="none" h="3447027" w="13167360">
                <a:moveTo>
                  <a:pt x="0" y="0"/>
                </a:moveTo>
                <a:cubicBezTo>
                  <a:pt x="141362" y="-82390"/>
                  <a:pt x="381251" y="60205"/>
                  <a:pt x="598516" y="0"/>
                </a:cubicBezTo>
                <a:cubicBezTo>
                  <a:pt x="804199" y="-27661"/>
                  <a:pt x="868509" y="6145"/>
                  <a:pt x="933686" y="0"/>
                </a:cubicBezTo>
                <a:cubicBezTo>
                  <a:pt x="1028601" y="-26930"/>
                  <a:pt x="1103478" y="28168"/>
                  <a:pt x="1268855" y="0"/>
                </a:cubicBezTo>
                <a:cubicBezTo>
                  <a:pt x="1375380" y="-12946"/>
                  <a:pt x="1957688" y="59523"/>
                  <a:pt x="2130718" y="0"/>
                </a:cubicBezTo>
                <a:cubicBezTo>
                  <a:pt x="2360649" y="-89309"/>
                  <a:pt x="2522818" y="151512"/>
                  <a:pt x="2992582" y="0"/>
                </a:cubicBezTo>
                <a:cubicBezTo>
                  <a:pt x="3343903" y="-74192"/>
                  <a:pt x="3309690" y="75446"/>
                  <a:pt x="3459425" y="0"/>
                </a:cubicBezTo>
                <a:cubicBezTo>
                  <a:pt x="3652274" y="-137515"/>
                  <a:pt x="3913001" y="31824"/>
                  <a:pt x="4189615" y="0"/>
                </a:cubicBezTo>
                <a:cubicBezTo>
                  <a:pt x="4509763" y="-28676"/>
                  <a:pt x="4410744" y="34073"/>
                  <a:pt x="4524784" y="0"/>
                </a:cubicBezTo>
                <a:cubicBezTo>
                  <a:pt x="4606907" y="-38690"/>
                  <a:pt x="4796582" y="12389"/>
                  <a:pt x="4991626" y="0"/>
                </a:cubicBezTo>
                <a:cubicBezTo>
                  <a:pt x="5185417" y="-52565"/>
                  <a:pt x="5091077" y="4012"/>
                  <a:pt x="5195122" y="0"/>
                </a:cubicBezTo>
                <a:cubicBezTo>
                  <a:pt x="5285044" y="258"/>
                  <a:pt x="5387577" y="45493"/>
                  <a:pt x="5530291" y="0"/>
                </a:cubicBezTo>
                <a:cubicBezTo>
                  <a:pt x="5688774" y="-31227"/>
                  <a:pt x="5787449" y="23442"/>
                  <a:pt x="5865460" y="0"/>
                </a:cubicBezTo>
                <a:cubicBezTo>
                  <a:pt x="5929760" y="-3495"/>
                  <a:pt x="6321245" y="47251"/>
                  <a:pt x="6463977" y="0"/>
                </a:cubicBezTo>
                <a:cubicBezTo>
                  <a:pt x="6609979" y="-69997"/>
                  <a:pt x="6628982" y="5018"/>
                  <a:pt x="6667472" y="0"/>
                </a:cubicBezTo>
                <a:cubicBezTo>
                  <a:pt x="6708059" y="-3309"/>
                  <a:pt x="6757588" y="3901"/>
                  <a:pt x="6870968" y="0"/>
                </a:cubicBezTo>
                <a:cubicBezTo>
                  <a:pt x="6978107" y="-14264"/>
                  <a:pt x="7005129" y="14833"/>
                  <a:pt x="7074463" y="0"/>
                </a:cubicBezTo>
                <a:cubicBezTo>
                  <a:pt x="7045558" y="-105853"/>
                  <a:pt x="7632886" y="47438"/>
                  <a:pt x="7936327" y="0"/>
                </a:cubicBezTo>
                <a:cubicBezTo>
                  <a:pt x="8264369" y="-31830"/>
                  <a:pt x="8352880" y="21813"/>
                  <a:pt x="8798191" y="0"/>
                </a:cubicBezTo>
                <a:cubicBezTo>
                  <a:pt x="9223591" y="-30951"/>
                  <a:pt x="9059387" y="-8276"/>
                  <a:pt x="9133360" y="0"/>
                </a:cubicBezTo>
                <a:cubicBezTo>
                  <a:pt x="9206977" y="-13302"/>
                  <a:pt x="9363958" y="11834"/>
                  <a:pt x="9468529" y="0"/>
                </a:cubicBezTo>
                <a:cubicBezTo>
                  <a:pt x="9567709" y="-34016"/>
                  <a:pt x="9696984" y="-13072"/>
                  <a:pt x="9803698" y="0"/>
                </a:cubicBezTo>
                <a:cubicBezTo>
                  <a:pt x="9927486" y="-13239"/>
                  <a:pt x="9978599" y="33076"/>
                  <a:pt x="10138867" y="0"/>
                </a:cubicBezTo>
                <a:cubicBezTo>
                  <a:pt x="10296527" y="-67001"/>
                  <a:pt x="10513275" y="27638"/>
                  <a:pt x="11000731" y="0"/>
                </a:cubicBezTo>
                <a:cubicBezTo>
                  <a:pt x="11437786" y="-93545"/>
                  <a:pt x="11373057" y="-5418"/>
                  <a:pt x="11599247" y="0"/>
                </a:cubicBezTo>
                <a:cubicBezTo>
                  <a:pt x="11827723" y="-66785"/>
                  <a:pt x="12031044" y="19884"/>
                  <a:pt x="12329437" y="0"/>
                </a:cubicBezTo>
                <a:cubicBezTo>
                  <a:pt x="12627184" y="11048"/>
                  <a:pt x="12900048" y="115758"/>
                  <a:pt x="13167360" y="0"/>
                </a:cubicBezTo>
                <a:cubicBezTo>
                  <a:pt x="13234817" y="213963"/>
                  <a:pt x="13152342" y="394602"/>
                  <a:pt x="13167360" y="526902"/>
                </a:cubicBezTo>
                <a:cubicBezTo>
                  <a:pt x="13144132" y="671217"/>
                  <a:pt x="13133301" y="890813"/>
                  <a:pt x="13167360" y="1053804"/>
                </a:cubicBezTo>
                <a:cubicBezTo>
                  <a:pt x="13296632" y="1230788"/>
                  <a:pt x="13153258" y="1361808"/>
                  <a:pt x="13167360" y="1546237"/>
                </a:cubicBezTo>
                <a:cubicBezTo>
                  <a:pt x="13181296" y="1738525"/>
                  <a:pt x="13122893" y="1910925"/>
                  <a:pt x="13167360" y="2038669"/>
                </a:cubicBezTo>
                <a:cubicBezTo>
                  <a:pt x="13229493" y="2231135"/>
                  <a:pt x="13049534" y="2379749"/>
                  <a:pt x="13167360" y="2600042"/>
                </a:cubicBezTo>
                <a:cubicBezTo>
                  <a:pt x="13227386" y="2900010"/>
                  <a:pt x="13095095" y="3180311"/>
                  <a:pt x="13167360" y="3447026"/>
                </a:cubicBezTo>
                <a:cubicBezTo>
                  <a:pt x="13000906" y="3481924"/>
                  <a:pt x="12810457" y="3454534"/>
                  <a:pt x="12568844" y="3447026"/>
                </a:cubicBezTo>
                <a:cubicBezTo>
                  <a:pt x="12301943" y="3474945"/>
                  <a:pt x="12224084" y="3433692"/>
                  <a:pt x="12102001" y="3447026"/>
                </a:cubicBezTo>
                <a:cubicBezTo>
                  <a:pt x="11989559" y="3492408"/>
                  <a:pt x="11706546" y="3451136"/>
                  <a:pt x="11635158" y="3447026"/>
                </a:cubicBezTo>
                <a:cubicBezTo>
                  <a:pt x="11482012" y="3377979"/>
                  <a:pt x="11298564" y="3386813"/>
                  <a:pt x="11036642" y="3447026"/>
                </a:cubicBezTo>
                <a:cubicBezTo>
                  <a:pt x="10819841" y="3427699"/>
                  <a:pt x="10333088" y="3403140"/>
                  <a:pt x="10174778" y="3447026"/>
                </a:cubicBezTo>
                <a:cubicBezTo>
                  <a:pt x="9994287" y="3440459"/>
                  <a:pt x="9613005" y="3409325"/>
                  <a:pt x="9312915" y="3447026"/>
                </a:cubicBezTo>
                <a:cubicBezTo>
                  <a:pt x="9086286" y="3465796"/>
                  <a:pt x="8893649" y="3326170"/>
                  <a:pt x="8582725" y="3447026"/>
                </a:cubicBezTo>
                <a:cubicBezTo>
                  <a:pt x="8301541" y="3556066"/>
                  <a:pt x="8084243" y="3382522"/>
                  <a:pt x="7984208" y="3447026"/>
                </a:cubicBezTo>
                <a:cubicBezTo>
                  <a:pt x="7825060" y="3520133"/>
                  <a:pt x="7847341" y="3431113"/>
                  <a:pt x="7780713" y="3447026"/>
                </a:cubicBezTo>
                <a:cubicBezTo>
                  <a:pt x="7682073" y="3441285"/>
                  <a:pt x="7376301" y="3367801"/>
                  <a:pt x="7050523" y="3447026"/>
                </a:cubicBezTo>
                <a:cubicBezTo>
                  <a:pt x="6782179" y="3484255"/>
                  <a:pt x="6700270" y="3389764"/>
                  <a:pt x="6320333" y="3447026"/>
                </a:cubicBezTo>
                <a:cubicBezTo>
                  <a:pt x="5991296" y="3498816"/>
                  <a:pt x="5856320" y="3437090"/>
                  <a:pt x="5590143" y="3447026"/>
                </a:cubicBezTo>
                <a:cubicBezTo>
                  <a:pt x="5308452" y="3460931"/>
                  <a:pt x="5331225" y="3431601"/>
                  <a:pt x="5254974" y="3447026"/>
                </a:cubicBezTo>
                <a:cubicBezTo>
                  <a:pt x="5165273" y="3488793"/>
                  <a:pt x="4934122" y="3429219"/>
                  <a:pt x="4788131" y="3447026"/>
                </a:cubicBezTo>
                <a:cubicBezTo>
                  <a:pt x="4632043" y="3495516"/>
                  <a:pt x="4095722" y="3390784"/>
                  <a:pt x="3926267" y="3447026"/>
                </a:cubicBezTo>
                <a:cubicBezTo>
                  <a:pt x="3722411" y="3492593"/>
                  <a:pt x="3673592" y="3413818"/>
                  <a:pt x="3591098" y="3447026"/>
                </a:cubicBezTo>
                <a:cubicBezTo>
                  <a:pt x="3493127" y="3486112"/>
                  <a:pt x="2948669" y="3377912"/>
                  <a:pt x="2860908" y="3447026"/>
                </a:cubicBezTo>
                <a:cubicBezTo>
                  <a:pt x="2676232" y="3475193"/>
                  <a:pt x="2576947" y="3409216"/>
                  <a:pt x="2262392" y="3447026"/>
                </a:cubicBezTo>
                <a:cubicBezTo>
                  <a:pt x="1943295" y="3508957"/>
                  <a:pt x="1815640" y="3389162"/>
                  <a:pt x="1663875" y="3447026"/>
                </a:cubicBezTo>
                <a:cubicBezTo>
                  <a:pt x="1508262" y="3461184"/>
                  <a:pt x="1436051" y="3409282"/>
                  <a:pt x="1328706" y="3447026"/>
                </a:cubicBezTo>
                <a:cubicBezTo>
                  <a:pt x="1251396" y="3462034"/>
                  <a:pt x="912766" y="3397200"/>
                  <a:pt x="730190" y="3447026"/>
                </a:cubicBezTo>
                <a:cubicBezTo>
                  <a:pt x="494297" y="3501444"/>
                  <a:pt x="263616" y="3437734"/>
                  <a:pt x="0" y="3447026"/>
                </a:cubicBezTo>
                <a:cubicBezTo>
                  <a:pt x="-41456" y="3265635"/>
                  <a:pt x="42091" y="3080590"/>
                  <a:pt x="0" y="2954593"/>
                </a:cubicBezTo>
                <a:cubicBezTo>
                  <a:pt x="-11668" y="2849120"/>
                  <a:pt x="38825" y="2572038"/>
                  <a:pt x="0" y="2496632"/>
                </a:cubicBezTo>
                <a:cubicBezTo>
                  <a:pt x="-36839" y="2377326"/>
                  <a:pt x="31792" y="2124860"/>
                  <a:pt x="0" y="1969729"/>
                </a:cubicBezTo>
                <a:cubicBezTo>
                  <a:pt x="-48658" y="1787805"/>
                  <a:pt x="-17707" y="1560901"/>
                  <a:pt x="0" y="1442826"/>
                </a:cubicBezTo>
                <a:cubicBezTo>
                  <a:pt x="-10342" y="1291114"/>
                  <a:pt x="11201" y="1148541"/>
                  <a:pt x="0" y="1053804"/>
                </a:cubicBezTo>
                <a:cubicBezTo>
                  <a:pt x="-21911" y="947250"/>
                  <a:pt x="-22277" y="800920"/>
                  <a:pt x="0" y="664783"/>
                </a:cubicBezTo>
                <a:cubicBezTo>
                  <a:pt x="-7930" y="487639"/>
                  <a:pt x="45599" y="252690"/>
                  <a:pt x="0" y="0"/>
                </a:cubicBezTo>
                <a:close/>
              </a:path>
              <a:path extrusionOk="0" fill="none" h="3447027" w="13167360">
                <a:moveTo>
                  <a:pt x="0" y="0"/>
                </a:moveTo>
                <a:cubicBezTo>
                  <a:pt x="159860" y="-90078"/>
                  <a:pt x="284542" y="979"/>
                  <a:pt x="466843" y="0"/>
                </a:cubicBezTo>
                <a:cubicBezTo>
                  <a:pt x="612252" y="10971"/>
                  <a:pt x="847003" y="61221"/>
                  <a:pt x="1065359" y="0"/>
                </a:cubicBezTo>
                <a:cubicBezTo>
                  <a:pt x="1352047" y="-60002"/>
                  <a:pt x="1269840" y="22679"/>
                  <a:pt x="1400528" y="0"/>
                </a:cubicBezTo>
                <a:cubicBezTo>
                  <a:pt x="1464225" y="-29203"/>
                  <a:pt x="1615689" y="-24486"/>
                  <a:pt x="1867371" y="0"/>
                </a:cubicBezTo>
                <a:cubicBezTo>
                  <a:pt x="2107900" y="6551"/>
                  <a:pt x="2009615" y="15229"/>
                  <a:pt x="2070867" y="0"/>
                </a:cubicBezTo>
                <a:cubicBezTo>
                  <a:pt x="2101351" y="-5054"/>
                  <a:pt x="2252719" y="4033"/>
                  <a:pt x="2406036" y="0"/>
                </a:cubicBezTo>
                <a:cubicBezTo>
                  <a:pt x="2554118" y="20156"/>
                  <a:pt x="2671434" y="11927"/>
                  <a:pt x="2741205" y="0"/>
                </a:cubicBezTo>
                <a:cubicBezTo>
                  <a:pt x="2817982" y="-52639"/>
                  <a:pt x="2987364" y="37192"/>
                  <a:pt x="3076374" y="0"/>
                </a:cubicBezTo>
                <a:cubicBezTo>
                  <a:pt x="3143368" y="-33909"/>
                  <a:pt x="3457921" y="38492"/>
                  <a:pt x="3543217" y="0"/>
                </a:cubicBezTo>
                <a:cubicBezTo>
                  <a:pt x="3645744" y="-34420"/>
                  <a:pt x="3864389" y="-42265"/>
                  <a:pt x="4141733" y="0"/>
                </a:cubicBezTo>
                <a:cubicBezTo>
                  <a:pt x="4433971" y="-345"/>
                  <a:pt x="4418565" y="7780"/>
                  <a:pt x="4608576" y="0"/>
                </a:cubicBezTo>
                <a:cubicBezTo>
                  <a:pt x="4797944" y="-478"/>
                  <a:pt x="4795677" y="19551"/>
                  <a:pt x="4943745" y="0"/>
                </a:cubicBezTo>
                <a:cubicBezTo>
                  <a:pt x="5143919" y="-11589"/>
                  <a:pt x="5660527" y="40084"/>
                  <a:pt x="5805609" y="0"/>
                </a:cubicBezTo>
                <a:cubicBezTo>
                  <a:pt x="6017879" y="-8282"/>
                  <a:pt x="5956439" y="16628"/>
                  <a:pt x="6009104" y="0"/>
                </a:cubicBezTo>
                <a:cubicBezTo>
                  <a:pt x="6036006" y="-21758"/>
                  <a:pt x="6181331" y="-28756"/>
                  <a:pt x="6344273" y="0"/>
                </a:cubicBezTo>
                <a:cubicBezTo>
                  <a:pt x="6486623" y="-27508"/>
                  <a:pt x="6592143" y="19861"/>
                  <a:pt x="6679443" y="0"/>
                </a:cubicBezTo>
                <a:cubicBezTo>
                  <a:pt x="6756696" y="31991"/>
                  <a:pt x="7055816" y="51723"/>
                  <a:pt x="7277959" y="0"/>
                </a:cubicBezTo>
                <a:cubicBezTo>
                  <a:pt x="7503505" y="-26428"/>
                  <a:pt x="7603978" y="-7878"/>
                  <a:pt x="7876475" y="0"/>
                </a:cubicBezTo>
                <a:cubicBezTo>
                  <a:pt x="8158537" y="-9789"/>
                  <a:pt x="8041828" y="5040"/>
                  <a:pt x="8079971" y="0"/>
                </a:cubicBezTo>
                <a:cubicBezTo>
                  <a:pt x="8104144" y="-13311"/>
                  <a:pt x="8199755" y="19039"/>
                  <a:pt x="8283466" y="0"/>
                </a:cubicBezTo>
                <a:cubicBezTo>
                  <a:pt x="8372487" y="24017"/>
                  <a:pt x="8693448" y="-63804"/>
                  <a:pt x="8881983" y="0"/>
                </a:cubicBezTo>
                <a:cubicBezTo>
                  <a:pt x="9031163" y="-75611"/>
                  <a:pt x="9284807" y="80342"/>
                  <a:pt x="9480499" y="0"/>
                </a:cubicBezTo>
                <a:cubicBezTo>
                  <a:pt x="9690011" y="-84086"/>
                  <a:pt x="9959104" y="-7706"/>
                  <a:pt x="10079016" y="0"/>
                </a:cubicBezTo>
                <a:cubicBezTo>
                  <a:pt x="10161314" y="54010"/>
                  <a:pt x="10418097" y="50851"/>
                  <a:pt x="10677532" y="0"/>
                </a:cubicBezTo>
                <a:cubicBezTo>
                  <a:pt x="10915896" y="-46434"/>
                  <a:pt x="11039409" y="12097"/>
                  <a:pt x="11144375" y="0"/>
                </a:cubicBezTo>
                <a:cubicBezTo>
                  <a:pt x="11237316" y="2097"/>
                  <a:pt x="11451114" y="6399"/>
                  <a:pt x="11611217" y="0"/>
                </a:cubicBezTo>
                <a:cubicBezTo>
                  <a:pt x="11739565" y="9795"/>
                  <a:pt x="11932681" y="-3587"/>
                  <a:pt x="12078060" y="0"/>
                </a:cubicBezTo>
                <a:cubicBezTo>
                  <a:pt x="12262766" y="-195291"/>
                  <a:pt x="12649375" y="42836"/>
                  <a:pt x="13167360" y="0"/>
                </a:cubicBezTo>
                <a:cubicBezTo>
                  <a:pt x="13181499" y="181561"/>
                  <a:pt x="13128405" y="220650"/>
                  <a:pt x="13167360" y="457961"/>
                </a:cubicBezTo>
                <a:cubicBezTo>
                  <a:pt x="13159183" y="700399"/>
                  <a:pt x="13087530" y="810949"/>
                  <a:pt x="13167360" y="950393"/>
                </a:cubicBezTo>
                <a:cubicBezTo>
                  <a:pt x="13194269" y="1126890"/>
                  <a:pt x="13121017" y="1186289"/>
                  <a:pt x="13167360" y="1373885"/>
                </a:cubicBezTo>
                <a:cubicBezTo>
                  <a:pt x="13222829" y="1569644"/>
                  <a:pt x="13160526" y="1633842"/>
                  <a:pt x="13167360" y="1831848"/>
                </a:cubicBezTo>
                <a:cubicBezTo>
                  <a:pt x="13197289" y="2046866"/>
                  <a:pt x="13152880" y="2052284"/>
                  <a:pt x="13167360" y="2220869"/>
                </a:cubicBezTo>
                <a:cubicBezTo>
                  <a:pt x="13110399" y="2367271"/>
                  <a:pt x="13108860" y="2611500"/>
                  <a:pt x="13167360" y="2782242"/>
                </a:cubicBezTo>
                <a:cubicBezTo>
                  <a:pt x="13242285" y="2983367"/>
                  <a:pt x="13206253" y="3157192"/>
                  <a:pt x="13167360" y="3447026"/>
                </a:cubicBezTo>
                <a:cubicBezTo>
                  <a:pt x="13044049" y="3447193"/>
                  <a:pt x="12943575" y="3431821"/>
                  <a:pt x="12832191" y="3447026"/>
                </a:cubicBezTo>
                <a:cubicBezTo>
                  <a:pt x="12775514" y="3518045"/>
                  <a:pt x="12332897" y="3372854"/>
                  <a:pt x="11970327" y="3447026"/>
                </a:cubicBezTo>
                <a:cubicBezTo>
                  <a:pt x="11623457" y="3526517"/>
                  <a:pt x="11460351" y="3367021"/>
                  <a:pt x="11108464" y="3447026"/>
                </a:cubicBezTo>
                <a:cubicBezTo>
                  <a:pt x="10738884" y="3521816"/>
                  <a:pt x="10605890" y="3428257"/>
                  <a:pt x="10246600" y="3447026"/>
                </a:cubicBezTo>
                <a:cubicBezTo>
                  <a:pt x="9921871" y="3447499"/>
                  <a:pt x="9856095" y="3407596"/>
                  <a:pt x="9648084" y="3447026"/>
                </a:cubicBezTo>
                <a:cubicBezTo>
                  <a:pt x="9552815" y="3547979"/>
                  <a:pt x="9256899" y="3469675"/>
                  <a:pt x="9049567" y="3447026"/>
                </a:cubicBezTo>
                <a:cubicBezTo>
                  <a:pt x="8919445" y="3501624"/>
                  <a:pt x="8474123" y="3389529"/>
                  <a:pt x="8319377" y="3447026"/>
                </a:cubicBezTo>
                <a:cubicBezTo>
                  <a:pt x="8132844" y="3476514"/>
                  <a:pt x="7813253" y="3367569"/>
                  <a:pt x="7589187" y="3447026"/>
                </a:cubicBezTo>
                <a:cubicBezTo>
                  <a:pt x="7345641" y="3512012"/>
                  <a:pt x="7454878" y="3455005"/>
                  <a:pt x="7385692" y="3447026"/>
                </a:cubicBezTo>
                <a:cubicBezTo>
                  <a:pt x="7308594" y="3439995"/>
                  <a:pt x="7283557" y="3431283"/>
                  <a:pt x="7182196" y="3447026"/>
                </a:cubicBezTo>
                <a:cubicBezTo>
                  <a:pt x="7033449" y="3409416"/>
                  <a:pt x="6769786" y="3439598"/>
                  <a:pt x="6452006" y="3447026"/>
                </a:cubicBezTo>
                <a:cubicBezTo>
                  <a:pt x="6184974" y="3525702"/>
                  <a:pt x="5951283" y="3422365"/>
                  <a:pt x="5853490" y="3447026"/>
                </a:cubicBezTo>
                <a:cubicBezTo>
                  <a:pt x="5719128" y="3518185"/>
                  <a:pt x="5710940" y="3441709"/>
                  <a:pt x="5649994" y="3447026"/>
                </a:cubicBezTo>
                <a:cubicBezTo>
                  <a:pt x="5569501" y="3454738"/>
                  <a:pt x="5237530" y="3384486"/>
                  <a:pt x="4788131" y="3447026"/>
                </a:cubicBezTo>
                <a:cubicBezTo>
                  <a:pt x="4401304" y="3455424"/>
                  <a:pt x="4299466" y="3415735"/>
                  <a:pt x="4057941" y="3447026"/>
                </a:cubicBezTo>
                <a:cubicBezTo>
                  <a:pt x="3832004" y="3456146"/>
                  <a:pt x="3612933" y="3419471"/>
                  <a:pt x="3459425" y="3447026"/>
                </a:cubicBezTo>
                <a:cubicBezTo>
                  <a:pt x="3212649" y="3433422"/>
                  <a:pt x="3003265" y="3388939"/>
                  <a:pt x="2597561" y="3447026"/>
                </a:cubicBezTo>
                <a:cubicBezTo>
                  <a:pt x="2242920" y="3497860"/>
                  <a:pt x="2443533" y="3437976"/>
                  <a:pt x="2394065" y="3447026"/>
                </a:cubicBezTo>
                <a:cubicBezTo>
                  <a:pt x="2369197" y="3437862"/>
                  <a:pt x="2097713" y="3446160"/>
                  <a:pt x="1795549" y="3447026"/>
                </a:cubicBezTo>
                <a:cubicBezTo>
                  <a:pt x="1482096" y="3420751"/>
                  <a:pt x="1303103" y="3451147"/>
                  <a:pt x="1065359" y="3447026"/>
                </a:cubicBezTo>
                <a:cubicBezTo>
                  <a:pt x="915680" y="3436894"/>
                  <a:pt x="798186" y="3412958"/>
                  <a:pt x="730190" y="3447026"/>
                </a:cubicBezTo>
                <a:cubicBezTo>
                  <a:pt x="684992" y="3483621"/>
                  <a:pt x="201813" y="3434794"/>
                  <a:pt x="0" y="3447026"/>
                </a:cubicBezTo>
                <a:cubicBezTo>
                  <a:pt x="3091" y="3325218"/>
                  <a:pt x="75817" y="3114643"/>
                  <a:pt x="0" y="2989064"/>
                </a:cubicBezTo>
                <a:cubicBezTo>
                  <a:pt x="-31172" y="2838395"/>
                  <a:pt x="43031" y="2575513"/>
                  <a:pt x="0" y="2496632"/>
                </a:cubicBezTo>
                <a:cubicBezTo>
                  <a:pt x="-18534" y="2401224"/>
                  <a:pt x="101334" y="2202301"/>
                  <a:pt x="0" y="2073140"/>
                </a:cubicBezTo>
                <a:cubicBezTo>
                  <a:pt x="-17106" y="1966163"/>
                  <a:pt x="16181" y="1668663"/>
                  <a:pt x="0" y="1580708"/>
                </a:cubicBezTo>
                <a:cubicBezTo>
                  <a:pt x="-35710" y="1491194"/>
                  <a:pt x="-18201" y="1155379"/>
                  <a:pt x="0" y="1019334"/>
                </a:cubicBezTo>
                <a:cubicBezTo>
                  <a:pt x="-43318" y="884453"/>
                  <a:pt x="47602" y="793167"/>
                  <a:pt x="0" y="630313"/>
                </a:cubicBezTo>
                <a:cubicBezTo>
                  <a:pt x="-72843" y="444486"/>
                  <a:pt x="8463" y="143238"/>
                  <a:pt x="0" y="0"/>
                </a:cubicBezTo>
                <a:close/>
              </a:path>
              <a:path extrusionOk="0" fill="none" h="3447027" w="13167360">
                <a:moveTo>
                  <a:pt x="0" y="0"/>
                </a:moveTo>
                <a:cubicBezTo>
                  <a:pt x="139954" y="-16959"/>
                  <a:pt x="360386" y="-58486"/>
                  <a:pt x="598516" y="0"/>
                </a:cubicBezTo>
                <a:cubicBezTo>
                  <a:pt x="806609" y="-27887"/>
                  <a:pt x="860917" y="16651"/>
                  <a:pt x="933686" y="0"/>
                </a:cubicBezTo>
                <a:cubicBezTo>
                  <a:pt x="1014642" y="-18682"/>
                  <a:pt x="1084298" y="43055"/>
                  <a:pt x="1268855" y="0"/>
                </a:cubicBezTo>
                <a:cubicBezTo>
                  <a:pt x="1446316" y="-63793"/>
                  <a:pt x="1972394" y="50702"/>
                  <a:pt x="2130718" y="0"/>
                </a:cubicBezTo>
                <a:cubicBezTo>
                  <a:pt x="2308745" y="-28788"/>
                  <a:pt x="2691194" y="37179"/>
                  <a:pt x="2992582" y="0"/>
                </a:cubicBezTo>
                <a:cubicBezTo>
                  <a:pt x="3330310" y="-67936"/>
                  <a:pt x="3311527" y="11515"/>
                  <a:pt x="3459425" y="0"/>
                </a:cubicBezTo>
                <a:cubicBezTo>
                  <a:pt x="3614501" y="-78741"/>
                  <a:pt x="3863250" y="85342"/>
                  <a:pt x="4189615" y="0"/>
                </a:cubicBezTo>
                <a:cubicBezTo>
                  <a:pt x="4534167" y="-71524"/>
                  <a:pt x="4396527" y="24033"/>
                  <a:pt x="4524784" y="0"/>
                </a:cubicBezTo>
                <a:cubicBezTo>
                  <a:pt x="4711358" y="-43103"/>
                  <a:pt x="4787454" y="48548"/>
                  <a:pt x="4991626" y="0"/>
                </a:cubicBezTo>
                <a:cubicBezTo>
                  <a:pt x="5180764" y="-55864"/>
                  <a:pt x="5123032" y="13506"/>
                  <a:pt x="5195122" y="0"/>
                </a:cubicBezTo>
                <a:cubicBezTo>
                  <a:pt x="5286372" y="4700"/>
                  <a:pt x="5362535" y="49477"/>
                  <a:pt x="5530291" y="0"/>
                </a:cubicBezTo>
                <a:cubicBezTo>
                  <a:pt x="5674637" y="-37202"/>
                  <a:pt x="5800773" y="32332"/>
                  <a:pt x="5865460" y="0"/>
                </a:cubicBezTo>
                <a:cubicBezTo>
                  <a:pt x="5960879" y="-37360"/>
                  <a:pt x="6277819" y="14845"/>
                  <a:pt x="6463977" y="0"/>
                </a:cubicBezTo>
                <a:cubicBezTo>
                  <a:pt x="6629322" y="-60415"/>
                  <a:pt x="6633706" y="10341"/>
                  <a:pt x="6667472" y="0"/>
                </a:cubicBezTo>
                <a:cubicBezTo>
                  <a:pt x="6713375" y="-18855"/>
                  <a:pt x="6780659" y="4091"/>
                  <a:pt x="6870968" y="0"/>
                </a:cubicBezTo>
                <a:cubicBezTo>
                  <a:pt x="6969055" y="-14926"/>
                  <a:pt x="6981332" y="26219"/>
                  <a:pt x="7074463" y="0"/>
                </a:cubicBezTo>
                <a:cubicBezTo>
                  <a:pt x="7183228" y="-29626"/>
                  <a:pt x="7580205" y="-40294"/>
                  <a:pt x="7936327" y="0"/>
                </a:cubicBezTo>
                <a:cubicBezTo>
                  <a:pt x="8271672" y="42317"/>
                  <a:pt x="8392948" y="-1242"/>
                  <a:pt x="8798191" y="0"/>
                </a:cubicBezTo>
                <a:cubicBezTo>
                  <a:pt x="9197203" y="2979"/>
                  <a:pt x="9085848" y="1667"/>
                  <a:pt x="9133360" y="0"/>
                </a:cubicBezTo>
                <a:cubicBezTo>
                  <a:pt x="9215024" y="-9546"/>
                  <a:pt x="9343197" y="101"/>
                  <a:pt x="9468529" y="0"/>
                </a:cubicBezTo>
                <a:cubicBezTo>
                  <a:pt x="9590040" y="-43796"/>
                  <a:pt x="9647389" y="2397"/>
                  <a:pt x="9803698" y="0"/>
                </a:cubicBezTo>
                <a:cubicBezTo>
                  <a:pt x="9922186" y="-12249"/>
                  <a:pt x="9955938" y="22725"/>
                  <a:pt x="10138867" y="0"/>
                </a:cubicBezTo>
                <a:cubicBezTo>
                  <a:pt x="10270213" y="-59910"/>
                  <a:pt x="10653486" y="44328"/>
                  <a:pt x="11000731" y="0"/>
                </a:cubicBezTo>
                <a:cubicBezTo>
                  <a:pt x="11434364" y="-29506"/>
                  <a:pt x="11377113" y="25011"/>
                  <a:pt x="11599247" y="0"/>
                </a:cubicBezTo>
                <a:cubicBezTo>
                  <a:pt x="11770489" y="65999"/>
                  <a:pt x="12004156" y="58637"/>
                  <a:pt x="12329437" y="0"/>
                </a:cubicBezTo>
                <a:cubicBezTo>
                  <a:pt x="12545201" y="-60399"/>
                  <a:pt x="12992589" y="34124"/>
                  <a:pt x="13167360" y="0"/>
                </a:cubicBezTo>
                <a:cubicBezTo>
                  <a:pt x="13186586" y="231369"/>
                  <a:pt x="13171809" y="406314"/>
                  <a:pt x="13167360" y="526902"/>
                </a:cubicBezTo>
                <a:cubicBezTo>
                  <a:pt x="13136964" y="720675"/>
                  <a:pt x="13085230" y="884858"/>
                  <a:pt x="13167360" y="1053804"/>
                </a:cubicBezTo>
                <a:cubicBezTo>
                  <a:pt x="13229808" y="1275888"/>
                  <a:pt x="13159147" y="1332674"/>
                  <a:pt x="13167360" y="1546237"/>
                </a:cubicBezTo>
                <a:cubicBezTo>
                  <a:pt x="13154687" y="1711261"/>
                  <a:pt x="13123853" y="1917691"/>
                  <a:pt x="13167360" y="2038669"/>
                </a:cubicBezTo>
                <a:cubicBezTo>
                  <a:pt x="13204928" y="2152651"/>
                  <a:pt x="13097344" y="2377347"/>
                  <a:pt x="13167360" y="2600042"/>
                </a:cubicBezTo>
                <a:cubicBezTo>
                  <a:pt x="13214335" y="2800279"/>
                  <a:pt x="13110514" y="3060387"/>
                  <a:pt x="13167360" y="3447026"/>
                </a:cubicBezTo>
                <a:cubicBezTo>
                  <a:pt x="12978589" y="3443296"/>
                  <a:pt x="12893460" y="3421373"/>
                  <a:pt x="12568844" y="3447026"/>
                </a:cubicBezTo>
                <a:cubicBezTo>
                  <a:pt x="12298653" y="3492130"/>
                  <a:pt x="12211253" y="3447825"/>
                  <a:pt x="12102001" y="3447026"/>
                </a:cubicBezTo>
                <a:cubicBezTo>
                  <a:pt x="12001536" y="3476477"/>
                  <a:pt x="11768499" y="3424834"/>
                  <a:pt x="11635158" y="3447026"/>
                </a:cubicBezTo>
                <a:cubicBezTo>
                  <a:pt x="11470101" y="3465311"/>
                  <a:pt x="11369045" y="3437204"/>
                  <a:pt x="11036642" y="3447026"/>
                </a:cubicBezTo>
                <a:cubicBezTo>
                  <a:pt x="10783686" y="3494169"/>
                  <a:pt x="10319044" y="3422505"/>
                  <a:pt x="10174778" y="3447026"/>
                </a:cubicBezTo>
                <a:cubicBezTo>
                  <a:pt x="9993891" y="3451337"/>
                  <a:pt x="9495247" y="3439136"/>
                  <a:pt x="9312915" y="3447026"/>
                </a:cubicBezTo>
                <a:cubicBezTo>
                  <a:pt x="9018945" y="3475355"/>
                  <a:pt x="8926114" y="3403613"/>
                  <a:pt x="8582725" y="3447026"/>
                </a:cubicBezTo>
                <a:cubicBezTo>
                  <a:pt x="8241050" y="3558758"/>
                  <a:pt x="8141636" y="3374934"/>
                  <a:pt x="7984208" y="3447026"/>
                </a:cubicBezTo>
                <a:cubicBezTo>
                  <a:pt x="7829139" y="3515003"/>
                  <a:pt x="7900624" y="3459162"/>
                  <a:pt x="7780713" y="3447026"/>
                </a:cubicBezTo>
                <a:cubicBezTo>
                  <a:pt x="7723542" y="3489244"/>
                  <a:pt x="7299270" y="3420511"/>
                  <a:pt x="7050523" y="3447026"/>
                </a:cubicBezTo>
                <a:cubicBezTo>
                  <a:pt x="6804099" y="3502153"/>
                  <a:pt x="6683800" y="3349520"/>
                  <a:pt x="6320333" y="3447026"/>
                </a:cubicBezTo>
                <a:cubicBezTo>
                  <a:pt x="5990214" y="3553135"/>
                  <a:pt x="5848281" y="3403145"/>
                  <a:pt x="5590143" y="3447026"/>
                </a:cubicBezTo>
                <a:cubicBezTo>
                  <a:pt x="5292423" y="3466223"/>
                  <a:pt x="5332155" y="3449371"/>
                  <a:pt x="5254974" y="3447026"/>
                </a:cubicBezTo>
                <a:cubicBezTo>
                  <a:pt x="5204203" y="3444338"/>
                  <a:pt x="4949962" y="3422755"/>
                  <a:pt x="4788131" y="3447026"/>
                </a:cubicBezTo>
                <a:cubicBezTo>
                  <a:pt x="4625895" y="3491949"/>
                  <a:pt x="4152285" y="3410426"/>
                  <a:pt x="3926267" y="3447026"/>
                </a:cubicBezTo>
                <a:cubicBezTo>
                  <a:pt x="3735628" y="3449698"/>
                  <a:pt x="3709185" y="3418748"/>
                  <a:pt x="3591098" y="3447026"/>
                </a:cubicBezTo>
                <a:cubicBezTo>
                  <a:pt x="3519990" y="3482368"/>
                  <a:pt x="3020790" y="3381302"/>
                  <a:pt x="2860908" y="3447026"/>
                </a:cubicBezTo>
                <a:cubicBezTo>
                  <a:pt x="2753370" y="3464576"/>
                  <a:pt x="2610757" y="3478143"/>
                  <a:pt x="2262392" y="3447026"/>
                </a:cubicBezTo>
                <a:cubicBezTo>
                  <a:pt x="1943365" y="3468996"/>
                  <a:pt x="1857471" y="3409065"/>
                  <a:pt x="1663875" y="3447026"/>
                </a:cubicBezTo>
                <a:cubicBezTo>
                  <a:pt x="1532860" y="3453520"/>
                  <a:pt x="1420298" y="3423015"/>
                  <a:pt x="1328706" y="3447026"/>
                </a:cubicBezTo>
                <a:cubicBezTo>
                  <a:pt x="1268127" y="3499988"/>
                  <a:pt x="982518" y="3399876"/>
                  <a:pt x="730190" y="3447026"/>
                </a:cubicBezTo>
                <a:cubicBezTo>
                  <a:pt x="577334" y="3460846"/>
                  <a:pt x="384532" y="3416574"/>
                  <a:pt x="0" y="3447026"/>
                </a:cubicBezTo>
                <a:cubicBezTo>
                  <a:pt x="-6485" y="3290339"/>
                  <a:pt x="57408" y="3052091"/>
                  <a:pt x="0" y="2954593"/>
                </a:cubicBezTo>
                <a:cubicBezTo>
                  <a:pt x="-46537" y="2821501"/>
                  <a:pt x="38433" y="2599035"/>
                  <a:pt x="0" y="2496632"/>
                </a:cubicBezTo>
                <a:cubicBezTo>
                  <a:pt x="-19963" y="2448706"/>
                  <a:pt x="28190" y="2068460"/>
                  <a:pt x="0" y="1969729"/>
                </a:cubicBezTo>
                <a:cubicBezTo>
                  <a:pt x="-66540" y="1809686"/>
                  <a:pt x="9103" y="1589363"/>
                  <a:pt x="0" y="1442826"/>
                </a:cubicBezTo>
                <a:cubicBezTo>
                  <a:pt x="-4681" y="1305231"/>
                  <a:pt x="43688" y="1143886"/>
                  <a:pt x="0" y="1053804"/>
                </a:cubicBezTo>
                <a:cubicBezTo>
                  <a:pt x="-4568" y="962934"/>
                  <a:pt x="20902" y="860335"/>
                  <a:pt x="0" y="664783"/>
                </a:cubicBezTo>
                <a:cubicBezTo>
                  <a:pt x="12770" y="503359"/>
                  <a:pt x="27488" y="271816"/>
                  <a:pt x="0" y="0"/>
                </a:cubicBezTo>
                <a:close/>
              </a:path>
              <a:path extrusionOk="0" fill="none" h="3447027" w="13167360">
                <a:moveTo>
                  <a:pt x="0" y="0"/>
                </a:moveTo>
                <a:cubicBezTo>
                  <a:pt x="147027" y="-21231"/>
                  <a:pt x="380313" y="10106"/>
                  <a:pt x="466843" y="0"/>
                </a:cubicBezTo>
                <a:cubicBezTo>
                  <a:pt x="616545" y="21538"/>
                  <a:pt x="785174" y="33039"/>
                  <a:pt x="1065359" y="0"/>
                </a:cubicBezTo>
                <a:cubicBezTo>
                  <a:pt x="1411408" y="-44802"/>
                  <a:pt x="1286901" y="43041"/>
                  <a:pt x="1400528" y="0"/>
                </a:cubicBezTo>
                <a:cubicBezTo>
                  <a:pt x="1515988" y="-15962"/>
                  <a:pt x="1612094" y="-35372"/>
                  <a:pt x="1867371" y="0"/>
                </a:cubicBezTo>
                <a:cubicBezTo>
                  <a:pt x="2091960" y="-6960"/>
                  <a:pt x="2014795" y="10841"/>
                  <a:pt x="2070867" y="0"/>
                </a:cubicBezTo>
                <a:cubicBezTo>
                  <a:pt x="2120860" y="-4710"/>
                  <a:pt x="2291747" y="1179"/>
                  <a:pt x="2406036" y="0"/>
                </a:cubicBezTo>
                <a:cubicBezTo>
                  <a:pt x="2569892" y="15257"/>
                  <a:pt x="2622010" y="21196"/>
                  <a:pt x="2741205" y="0"/>
                </a:cubicBezTo>
                <a:cubicBezTo>
                  <a:pt x="2796862" y="-11141"/>
                  <a:pt x="2948898" y="42901"/>
                  <a:pt x="3076374" y="0"/>
                </a:cubicBezTo>
                <a:cubicBezTo>
                  <a:pt x="3192616" y="-14064"/>
                  <a:pt x="3376061" y="13458"/>
                  <a:pt x="3543217" y="0"/>
                </a:cubicBezTo>
                <a:cubicBezTo>
                  <a:pt x="3712129" y="-102562"/>
                  <a:pt x="3858196" y="-72429"/>
                  <a:pt x="4141733" y="0"/>
                </a:cubicBezTo>
                <a:cubicBezTo>
                  <a:pt x="4427959" y="-311"/>
                  <a:pt x="4418357" y="8643"/>
                  <a:pt x="4608576" y="0"/>
                </a:cubicBezTo>
                <a:cubicBezTo>
                  <a:pt x="4794768" y="-9451"/>
                  <a:pt x="4784168" y="31315"/>
                  <a:pt x="4943745" y="0"/>
                </a:cubicBezTo>
                <a:cubicBezTo>
                  <a:pt x="5060990" y="61202"/>
                  <a:pt x="5562947" y="-3218"/>
                  <a:pt x="5805609" y="0"/>
                </a:cubicBezTo>
                <a:cubicBezTo>
                  <a:pt x="6011016" y="-21932"/>
                  <a:pt x="5956546" y="8848"/>
                  <a:pt x="6009104" y="0"/>
                </a:cubicBezTo>
                <a:cubicBezTo>
                  <a:pt x="6026635" y="-26538"/>
                  <a:pt x="6220341" y="-15090"/>
                  <a:pt x="6344273" y="0"/>
                </a:cubicBezTo>
                <a:cubicBezTo>
                  <a:pt x="6481129" y="1373"/>
                  <a:pt x="6556890" y="33834"/>
                  <a:pt x="6679443" y="0"/>
                </a:cubicBezTo>
                <a:cubicBezTo>
                  <a:pt x="6798377" y="-40651"/>
                  <a:pt x="6981144" y="63374"/>
                  <a:pt x="7277959" y="0"/>
                </a:cubicBezTo>
                <a:cubicBezTo>
                  <a:pt x="7535893" y="-13663"/>
                  <a:pt x="7602713" y="3618"/>
                  <a:pt x="7876475" y="0"/>
                </a:cubicBezTo>
                <a:cubicBezTo>
                  <a:pt x="7937212" y="-1615"/>
                  <a:pt x="8022426" y="2044"/>
                  <a:pt x="8079971" y="0"/>
                </a:cubicBezTo>
                <a:cubicBezTo>
                  <a:pt x="8113035" y="7444"/>
                  <a:pt x="8238431" y="7696"/>
                  <a:pt x="8283466" y="0"/>
                </a:cubicBezTo>
                <a:cubicBezTo>
                  <a:pt x="8327072" y="-40181"/>
                  <a:pt x="8566912" y="26149"/>
                  <a:pt x="8881983" y="0"/>
                </a:cubicBezTo>
                <a:cubicBezTo>
                  <a:pt x="9089784" y="5154"/>
                  <a:pt x="9336359" y="33134"/>
                  <a:pt x="9480499" y="0"/>
                </a:cubicBezTo>
                <a:cubicBezTo>
                  <a:pt x="9670655" y="-30295"/>
                  <a:pt x="9906449" y="65599"/>
                  <a:pt x="10079016" y="0"/>
                </a:cubicBezTo>
                <a:cubicBezTo>
                  <a:pt x="10203106" y="-42074"/>
                  <a:pt x="10468643" y="62468"/>
                  <a:pt x="10677532" y="0"/>
                </a:cubicBezTo>
                <a:cubicBezTo>
                  <a:pt x="10965492" y="-31678"/>
                  <a:pt x="11011807" y="3000"/>
                  <a:pt x="11144375" y="0"/>
                </a:cubicBezTo>
                <a:cubicBezTo>
                  <a:pt x="11239937" y="26545"/>
                  <a:pt x="11402829" y="22296"/>
                  <a:pt x="11611217" y="0"/>
                </a:cubicBezTo>
                <a:cubicBezTo>
                  <a:pt x="11763980" y="-12029"/>
                  <a:pt x="11955058" y="-8630"/>
                  <a:pt x="12078060" y="0"/>
                </a:cubicBezTo>
                <a:cubicBezTo>
                  <a:pt x="12200859" y="-42239"/>
                  <a:pt x="12535111" y="52552"/>
                  <a:pt x="13167360" y="0"/>
                </a:cubicBezTo>
                <a:cubicBezTo>
                  <a:pt x="13197895" y="175049"/>
                  <a:pt x="13118555" y="296550"/>
                  <a:pt x="13167360" y="457961"/>
                </a:cubicBezTo>
                <a:cubicBezTo>
                  <a:pt x="13204182" y="712588"/>
                  <a:pt x="13145335" y="795042"/>
                  <a:pt x="13167360" y="950393"/>
                </a:cubicBezTo>
                <a:cubicBezTo>
                  <a:pt x="13202701" y="1059890"/>
                  <a:pt x="13119720" y="1194680"/>
                  <a:pt x="13167360" y="1373885"/>
                </a:cubicBezTo>
                <a:cubicBezTo>
                  <a:pt x="13190650" y="1535297"/>
                  <a:pt x="13171987" y="1641154"/>
                  <a:pt x="13167360" y="1831848"/>
                </a:cubicBezTo>
                <a:cubicBezTo>
                  <a:pt x="13201163" y="2037218"/>
                  <a:pt x="13150898" y="2054083"/>
                  <a:pt x="13167360" y="2220869"/>
                </a:cubicBezTo>
                <a:cubicBezTo>
                  <a:pt x="13230860" y="2413256"/>
                  <a:pt x="13058569" y="2483191"/>
                  <a:pt x="13167360" y="2782242"/>
                </a:cubicBezTo>
                <a:cubicBezTo>
                  <a:pt x="13230046" y="2964892"/>
                  <a:pt x="13133126" y="3118427"/>
                  <a:pt x="13167360" y="3447026"/>
                </a:cubicBezTo>
                <a:cubicBezTo>
                  <a:pt x="13030158" y="3458052"/>
                  <a:pt x="12936410" y="3460984"/>
                  <a:pt x="12832191" y="3447026"/>
                </a:cubicBezTo>
                <a:cubicBezTo>
                  <a:pt x="12705057" y="3562835"/>
                  <a:pt x="12184052" y="3291895"/>
                  <a:pt x="11970327" y="3447026"/>
                </a:cubicBezTo>
                <a:cubicBezTo>
                  <a:pt x="11677865" y="3567230"/>
                  <a:pt x="11517673" y="3353454"/>
                  <a:pt x="11108464" y="3447026"/>
                </a:cubicBezTo>
                <a:cubicBezTo>
                  <a:pt x="10710368" y="3527351"/>
                  <a:pt x="10593841" y="3467409"/>
                  <a:pt x="10246600" y="3447026"/>
                </a:cubicBezTo>
                <a:cubicBezTo>
                  <a:pt x="9870694" y="3436701"/>
                  <a:pt x="9809451" y="3386045"/>
                  <a:pt x="9648084" y="3447026"/>
                </a:cubicBezTo>
                <a:cubicBezTo>
                  <a:pt x="9475921" y="3478684"/>
                  <a:pt x="9198649" y="3357211"/>
                  <a:pt x="9049567" y="3447026"/>
                </a:cubicBezTo>
                <a:cubicBezTo>
                  <a:pt x="8880665" y="3480646"/>
                  <a:pt x="8432139" y="3454737"/>
                  <a:pt x="8319377" y="3447026"/>
                </a:cubicBezTo>
                <a:cubicBezTo>
                  <a:pt x="8198866" y="3427799"/>
                  <a:pt x="7865705" y="3388805"/>
                  <a:pt x="7589187" y="3447026"/>
                </a:cubicBezTo>
                <a:cubicBezTo>
                  <a:pt x="7357068" y="3512364"/>
                  <a:pt x="7440396" y="3475578"/>
                  <a:pt x="7385692" y="3447026"/>
                </a:cubicBezTo>
                <a:cubicBezTo>
                  <a:pt x="7301172" y="3452484"/>
                  <a:pt x="7289600" y="3427082"/>
                  <a:pt x="7182196" y="3447026"/>
                </a:cubicBezTo>
                <a:cubicBezTo>
                  <a:pt x="7042116" y="3399237"/>
                  <a:pt x="6699838" y="3400551"/>
                  <a:pt x="6452006" y="3447026"/>
                </a:cubicBezTo>
                <a:cubicBezTo>
                  <a:pt x="6179202" y="3494434"/>
                  <a:pt x="6022310" y="3411350"/>
                  <a:pt x="5853490" y="3447026"/>
                </a:cubicBezTo>
                <a:cubicBezTo>
                  <a:pt x="5711125" y="3492645"/>
                  <a:pt x="5715528" y="3440639"/>
                  <a:pt x="5649994" y="3447026"/>
                </a:cubicBezTo>
                <a:cubicBezTo>
                  <a:pt x="5734643" y="3549806"/>
                  <a:pt x="5176746" y="3368484"/>
                  <a:pt x="4788131" y="3447026"/>
                </a:cubicBezTo>
                <a:cubicBezTo>
                  <a:pt x="4377637" y="3478263"/>
                  <a:pt x="4293437" y="3431143"/>
                  <a:pt x="4057941" y="3447026"/>
                </a:cubicBezTo>
                <a:cubicBezTo>
                  <a:pt x="3843649" y="3465632"/>
                  <a:pt x="3616481" y="3458314"/>
                  <a:pt x="3459425" y="3447026"/>
                </a:cubicBezTo>
                <a:cubicBezTo>
                  <a:pt x="3253838" y="3356845"/>
                  <a:pt x="3021187" y="3428231"/>
                  <a:pt x="2597561" y="3447026"/>
                </a:cubicBezTo>
                <a:cubicBezTo>
                  <a:pt x="2223861" y="3493670"/>
                  <a:pt x="2443996" y="3452478"/>
                  <a:pt x="2394065" y="3447026"/>
                </a:cubicBezTo>
                <a:cubicBezTo>
                  <a:pt x="2356367" y="3416538"/>
                  <a:pt x="2035068" y="3433118"/>
                  <a:pt x="1795549" y="3447026"/>
                </a:cubicBezTo>
                <a:cubicBezTo>
                  <a:pt x="1484137" y="3430185"/>
                  <a:pt x="1192493" y="3448185"/>
                  <a:pt x="1065359" y="3447026"/>
                </a:cubicBezTo>
                <a:cubicBezTo>
                  <a:pt x="912770" y="3434754"/>
                  <a:pt x="795748" y="3405673"/>
                  <a:pt x="730190" y="3447026"/>
                </a:cubicBezTo>
                <a:cubicBezTo>
                  <a:pt x="696638" y="3493423"/>
                  <a:pt x="233289" y="3379412"/>
                  <a:pt x="0" y="3447026"/>
                </a:cubicBezTo>
                <a:cubicBezTo>
                  <a:pt x="-38464" y="3347816"/>
                  <a:pt x="-26040" y="3135462"/>
                  <a:pt x="0" y="2989064"/>
                </a:cubicBezTo>
                <a:cubicBezTo>
                  <a:pt x="-33536" y="2829723"/>
                  <a:pt x="29694" y="2588321"/>
                  <a:pt x="0" y="2496632"/>
                </a:cubicBezTo>
                <a:cubicBezTo>
                  <a:pt x="-27829" y="2384415"/>
                  <a:pt x="51570" y="2164536"/>
                  <a:pt x="0" y="2073140"/>
                </a:cubicBezTo>
                <a:cubicBezTo>
                  <a:pt x="-44676" y="1949129"/>
                  <a:pt x="-5016" y="1693577"/>
                  <a:pt x="0" y="1580708"/>
                </a:cubicBezTo>
                <a:cubicBezTo>
                  <a:pt x="-18581" y="1522407"/>
                  <a:pt x="11078" y="1112042"/>
                  <a:pt x="0" y="1019334"/>
                </a:cubicBezTo>
                <a:cubicBezTo>
                  <a:pt x="1407" y="892339"/>
                  <a:pt x="42500" y="836470"/>
                  <a:pt x="0" y="630313"/>
                </a:cubicBezTo>
                <a:cubicBezTo>
                  <a:pt x="-43987" y="474252"/>
                  <a:pt x="1862" y="180795"/>
                  <a:pt x="0" y="0"/>
                </a:cubicBezTo>
                <a:close/>
              </a:path>
              <a:path extrusionOk="0" fill="none" h="3447027" w="13167360">
                <a:moveTo>
                  <a:pt x="0" y="0"/>
                </a:moveTo>
                <a:cubicBezTo>
                  <a:pt x="97142" y="-34691"/>
                  <a:pt x="401283" y="90046"/>
                  <a:pt x="598516" y="0"/>
                </a:cubicBezTo>
                <a:cubicBezTo>
                  <a:pt x="795118" y="-41654"/>
                  <a:pt x="859908" y="6232"/>
                  <a:pt x="933686" y="0"/>
                </a:cubicBezTo>
                <a:cubicBezTo>
                  <a:pt x="1050345" y="-30009"/>
                  <a:pt x="1108524" y="28978"/>
                  <a:pt x="1268855" y="0"/>
                </a:cubicBezTo>
                <a:cubicBezTo>
                  <a:pt x="1418176" y="-8399"/>
                  <a:pt x="1932820" y="19290"/>
                  <a:pt x="2130718" y="0"/>
                </a:cubicBezTo>
                <a:cubicBezTo>
                  <a:pt x="2389509" y="-120208"/>
                  <a:pt x="2560781" y="203303"/>
                  <a:pt x="2992582" y="0"/>
                </a:cubicBezTo>
                <a:cubicBezTo>
                  <a:pt x="3341473" y="-50642"/>
                  <a:pt x="3335393" y="50100"/>
                  <a:pt x="3459425" y="0"/>
                </a:cubicBezTo>
                <a:cubicBezTo>
                  <a:pt x="3683634" y="-74458"/>
                  <a:pt x="3901411" y="45306"/>
                  <a:pt x="4189615" y="0"/>
                </a:cubicBezTo>
                <a:cubicBezTo>
                  <a:pt x="4549098" y="-25006"/>
                  <a:pt x="4389421" y="62434"/>
                  <a:pt x="4524784" y="0"/>
                </a:cubicBezTo>
                <a:cubicBezTo>
                  <a:pt x="4629256" y="-31351"/>
                  <a:pt x="4777770" y="26574"/>
                  <a:pt x="4991626" y="0"/>
                </a:cubicBezTo>
                <a:cubicBezTo>
                  <a:pt x="5188641" y="-14422"/>
                  <a:pt x="5073456" y="-22088"/>
                  <a:pt x="5195122" y="0"/>
                </a:cubicBezTo>
                <a:cubicBezTo>
                  <a:pt x="5293344" y="22764"/>
                  <a:pt x="5371403" y="63342"/>
                  <a:pt x="5530291" y="0"/>
                </a:cubicBezTo>
                <a:cubicBezTo>
                  <a:pt x="5690188" y="-60831"/>
                  <a:pt x="5805658" y="20473"/>
                  <a:pt x="5865460" y="0"/>
                </a:cubicBezTo>
                <a:cubicBezTo>
                  <a:pt x="5949804" y="-16513"/>
                  <a:pt x="6320359" y="98881"/>
                  <a:pt x="6463977" y="0"/>
                </a:cubicBezTo>
                <a:cubicBezTo>
                  <a:pt x="6623472" y="-55516"/>
                  <a:pt x="6609138" y="10333"/>
                  <a:pt x="6667472" y="0"/>
                </a:cubicBezTo>
                <a:cubicBezTo>
                  <a:pt x="6711219" y="-3666"/>
                  <a:pt x="6771494" y="11822"/>
                  <a:pt x="6870968" y="0"/>
                </a:cubicBezTo>
                <a:cubicBezTo>
                  <a:pt x="6977141" y="-2854"/>
                  <a:pt x="6994131" y="14507"/>
                  <a:pt x="7074463" y="0"/>
                </a:cubicBezTo>
                <a:cubicBezTo>
                  <a:pt x="7151037" y="-183556"/>
                  <a:pt x="7597793" y="37284"/>
                  <a:pt x="7936327" y="0"/>
                </a:cubicBezTo>
                <a:cubicBezTo>
                  <a:pt x="8259238" y="-45183"/>
                  <a:pt x="8352031" y="27863"/>
                  <a:pt x="8798191" y="0"/>
                </a:cubicBezTo>
                <a:cubicBezTo>
                  <a:pt x="9218315" y="-27024"/>
                  <a:pt x="9063398" y="-15525"/>
                  <a:pt x="9133360" y="0"/>
                </a:cubicBezTo>
                <a:cubicBezTo>
                  <a:pt x="9242514" y="18031"/>
                  <a:pt x="9369060" y="19253"/>
                  <a:pt x="9468529" y="0"/>
                </a:cubicBezTo>
                <a:cubicBezTo>
                  <a:pt x="9553323" y="-15766"/>
                  <a:pt x="9699311" y="-16813"/>
                  <a:pt x="9803698" y="0"/>
                </a:cubicBezTo>
                <a:cubicBezTo>
                  <a:pt x="9919854" y="-13281"/>
                  <a:pt x="9967524" y="46946"/>
                  <a:pt x="10138867" y="0"/>
                </a:cubicBezTo>
                <a:cubicBezTo>
                  <a:pt x="10272372" y="-120568"/>
                  <a:pt x="10558924" y="-16203"/>
                  <a:pt x="11000731" y="0"/>
                </a:cubicBezTo>
                <a:cubicBezTo>
                  <a:pt x="11431707" y="-65204"/>
                  <a:pt x="11366684" y="35768"/>
                  <a:pt x="11599247" y="0"/>
                </a:cubicBezTo>
                <a:cubicBezTo>
                  <a:pt x="11808750" y="-67469"/>
                  <a:pt x="12048196" y="-43956"/>
                  <a:pt x="12329437" y="0"/>
                </a:cubicBezTo>
                <a:cubicBezTo>
                  <a:pt x="12610098" y="34831"/>
                  <a:pt x="12904302" y="-7175"/>
                  <a:pt x="13167360" y="0"/>
                </a:cubicBezTo>
                <a:cubicBezTo>
                  <a:pt x="13213436" y="223419"/>
                  <a:pt x="13141169" y="391532"/>
                  <a:pt x="13167360" y="526902"/>
                </a:cubicBezTo>
                <a:cubicBezTo>
                  <a:pt x="13133467" y="705497"/>
                  <a:pt x="13133273" y="840531"/>
                  <a:pt x="13167360" y="1053804"/>
                </a:cubicBezTo>
                <a:cubicBezTo>
                  <a:pt x="13227331" y="1265333"/>
                  <a:pt x="13141969" y="1350205"/>
                  <a:pt x="13167360" y="1546237"/>
                </a:cubicBezTo>
                <a:cubicBezTo>
                  <a:pt x="13165760" y="1770477"/>
                  <a:pt x="13142717" y="1927147"/>
                  <a:pt x="13167360" y="2038669"/>
                </a:cubicBezTo>
                <a:cubicBezTo>
                  <a:pt x="13231343" y="2142851"/>
                  <a:pt x="13043662" y="2368166"/>
                  <a:pt x="13167360" y="2600042"/>
                </a:cubicBezTo>
                <a:cubicBezTo>
                  <a:pt x="13330391" y="2906613"/>
                  <a:pt x="13048442" y="3093737"/>
                  <a:pt x="13167360" y="3447026"/>
                </a:cubicBezTo>
                <a:cubicBezTo>
                  <a:pt x="12987846" y="3435727"/>
                  <a:pt x="12860374" y="3414214"/>
                  <a:pt x="12568844" y="3447026"/>
                </a:cubicBezTo>
                <a:cubicBezTo>
                  <a:pt x="12292518" y="3472134"/>
                  <a:pt x="12217514" y="3430469"/>
                  <a:pt x="12102001" y="3447026"/>
                </a:cubicBezTo>
                <a:cubicBezTo>
                  <a:pt x="11996170" y="3486983"/>
                  <a:pt x="11727597" y="3469064"/>
                  <a:pt x="11635158" y="3447026"/>
                </a:cubicBezTo>
                <a:cubicBezTo>
                  <a:pt x="11549258" y="3423283"/>
                  <a:pt x="11255598" y="3436746"/>
                  <a:pt x="11036642" y="3447026"/>
                </a:cubicBezTo>
                <a:cubicBezTo>
                  <a:pt x="10821241" y="3430853"/>
                  <a:pt x="10355301" y="3400294"/>
                  <a:pt x="10174778" y="3447026"/>
                </a:cubicBezTo>
                <a:cubicBezTo>
                  <a:pt x="9946085" y="3510697"/>
                  <a:pt x="9602428" y="3363013"/>
                  <a:pt x="9312915" y="3447026"/>
                </a:cubicBezTo>
                <a:cubicBezTo>
                  <a:pt x="9097867" y="3465204"/>
                  <a:pt x="8877436" y="3381358"/>
                  <a:pt x="8582725" y="3447026"/>
                </a:cubicBezTo>
                <a:cubicBezTo>
                  <a:pt x="8288108" y="3566880"/>
                  <a:pt x="8080628" y="3408134"/>
                  <a:pt x="7984208" y="3447026"/>
                </a:cubicBezTo>
                <a:cubicBezTo>
                  <a:pt x="7840728" y="3492037"/>
                  <a:pt x="7859486" y="3438192"/>
                  <a:pt x="7780713" y="3447026"/>
                </a:cubicBezTo>
                <a:cubicBezTo>
                  <a:pt x="7657113" y="3436879"/>
                  <a:pt x="7294129" y="3447165"/>
                  <a:pt x="7050523" y="3447026"/>
                </a:cubicBezTo>
                <a:cubicBezTo>
                  <a:pt x="6765301" y="3549793"/>
                  <a:pt x="6724052" y="3393582"/>
                  <a:pt x="6320333" y="3447026"/>
                </a:cubicBezTo>
                <a:cubicBezTo>
                  <a:pt x="5936452" y="3498144"/>
                  <a:pt x="5856641" y="3455631"/>
                  <a:pt x="5590143" y="3447026"/>
                </a:cubicBezTo>
                <a:cubicBezTo>
                  <a:pt x="5309660" y="3449169"/>
                  <a:pt x="5335275" y="3434563"/>
                  <a:pt x="5254974" y="3447026"/>
                </a:cubicBezTo>
                <a:cubicBezTo>
                  <a:pt x="5178567" y="3476731"/>
                  <a:pt x="4967138" y="3454334"/>
                  <a:pt x="4788131" y="3447026"/>
                </a:cubicBezTo>
                <a:cubicBezTo>
                  <a:pt x="4622600" y="3488579"/>
                  <a:pt x="4082631" y="3421640"/>
                  <a:pt x="3926267" y="3447026"/>
                </a:cubicBezTo>
                <a:cubicBezTo>
                  <a:pt x="3727356" y="3488429"/>
                  <a:pt x="3637432" y="3414820"/>
                  <a:pt x="3591098" y="3447026"/>
                </a:cubicBezTo>
                <a:cubicBezTo>
                  <a:pt x="3493922" y="3503489"/>
                  <a:pt x="2992511" y="3386620"/>
                  <a:pt x="2860908" y="3447026"/>
                </a:cubicBezTo>
                <a:cubicBezTo>
                  <a:pt x="2689964" y="3477981"/>
                  <a:pt x="2567817" y="3418669"/>
                  <a:pt x="2262392" y="3447026"/>
                </a:cubicBezTo>
                <a:cubicBezTo>
                  <a:pt x="1936931" y="3465819"/>
                  <a:pt x="1818691" y="3426357"/>
                  <a:pt x="1663875" y="3447026"/>
                </a:cubicBezTo>
                <a:cubicBezTo>
                  <a:pt x="1481902" y="3465217"/>
                  <a:pt x="1434643" y="3411734"/>
                  <a:pt x="1328706" y="3447026"/>
                </a:cubicBezTo>
                <a:cubicBezTo>
                  <a:pt x="1220712" y="3418037"/>
                  <a:pt x="885266" y="3382129"/>
                  <a:pt x="730190" y="3447026"/>
                </a:cubicBezTo>
                <a:cubicBezTo>
                  <a:pt x="463653" y="3519121"/>
                  <a:pt x="252905" y="3397892"/>
                  <a:pt x="0" y="3447026"/>
                </a:cubicBezTo>
                <a:cubicBezTo>
                  <a:pt x="-3804" y="3270292"/>
                  <a:pt x="30274" y="3124091"/>
                  <a:pt x="0" y="2954593"/>
                </a:cubicBezTo>
                <a:cubicBezTo>
                  <a:pt x="-24857" y="2847403"/>
                  <a:pt x="46826" y="2582676"/>
                  <a:pt x="0" y="2496632"/>
                </a:cubicBezTo>
                <a:cubicBezTo>
                  <a:pt x="-44823" y="2399366"/>
                  <a:pt x="73462" y="2132287"/>
                  <a:pt x="0" y="1969729"/>
                </a:cubicBezTo>
                <a:cubicBezTo>
                  <a:pt x="-119280" y="1812877"/>
                  <a:pt x="-46679" y="1596425"/>
                  <a:pt x="0" y="1442826"/>
                </a:cubicBezTo>
                <a:cubicBezTo>
                  <a:pt x="-17036" y="1301398"/>
                  <a:pt x="10635" y="1129964"/>
                  <a:pt x="0" y="1053804"/>
                </a:cubicBezTo>
                <a:cubicBezTo>
                  <a:pt x="-10606" y="980425"/>
                  <a:pt x="-38418" y="828434"/>
                  <a:pt x="0" y="664783"/>
                </a:cubicBezTo>
                <a:cubicBezTo>
                  <a:pt x="-5745" y="503541"/>
                  <a:pt x="66818" y="230381"/>
                  <a:pt x="0" y="0"/>
                </a:cubicBezTo>
                <a:close/>
              </a:path>
              <a:path extrusionOk="0" fill="none" h="3447027" w="13167360">
                <a:moveTo>
                  <a:pt x="0" y="0"/>
                </a:moveTo>
                <a:cubicBezTo>
                  <a:pt x="164934" y="-64008"/>
                  <a:pt x="281389" y="-31549"/>
                  <a:pt x="466843" y="0"/>
                </a:cubicBezTo>
                <a:cubicBezTo>
                  <a:pt x="636190" y="-9587"/>
                  <a:pt x="795179" y="88158"/>
                  <a:pt x="1065359" y="0"/>
                </a:cubicBezTo>
                <a:cubicBezTo>
                  <a:pt x="1350763" y="-61556"/>
                  <a:pt x="1299837" y="6405"/>
                  <a:pt x="1400528" y="0"/>
                </a:cubicBezTo>
                <a:cubicBezTo>
                  <a:pt x="1494187" y="-33324"/>
                  <a:pt x="1634593" y="25186"/>
                  <a:pt x="1867371" y="0"/>
                </a:cubicBezTo>
                <a:cubicBezTo>
                  <a:pt x="2100412" y="7165"/>
                  <a:pt x="2007708" y="-3526"/>
                  <a:pt x="2070867" y="0"/>
                </a:cubicBezTo>
                <a:cubicBezTo>
                  <a:pt x="2142912" y="-25818"/>
                  <a:pt x="2242216" y="-12126"/>
                  <a:pt x="2406036" y="0"/>
                </a:cubicBezTo>
                <a:cubicBezTo>
                  <a:pt x="2539368" y="6373"/>
                  <a:pt x="2673247" y="33447"/>
                  <a:pt x="2741205" y="0"/>
                </a:cubicBezTo>
                <a:cubicBezTo>
                  <a:pt x="2810700" y="-19600"/>
                  <a:pt x="2966025" y="13363"/>
                  <a:pt x="3076374" y="0"/>
                </a:cubicBezTo>
                <a:cubicBezTo>
                  <a:pt x="3178155" y="-52163"/>
                  <a:pt x="3409761" y="6738"/>
                  <a:pt x="3543217" y="0"/>
                </a:cubicBezTo>
                <a:cubicBezTo>
                  <a:pt x="3649476" y="-51048"/>
                  <a:pt x="3860337" y="-14705"/>
                  <a:pt x="4141733" y="0"/>
                </a:cubicBezTo>
                <a:cubicBezTo>
                  <a:pt x="4430205" y="-18"/>
                  <a:pt x="4417462" y="4265"/>
                  <a:pt x="4608576" y="0"/>
                </a:cubicBezTo>
                <a:cubicBezTo>
                  <a:pt x="4800804" y="-8943"/>
                  <a:pt x="4792158" y="19451"/>
                  <a:pt x="4943745" y="0"/>
                </a:cubicBezTo>
                <a:cubicBezTo>
                  <a:pt x="5054009" y="-40020"/>
                  <a:pt x="5634459" y="20673"/>
                  <a:pt x="5805609" y="0"/>
                </a:cubicBezTo>
                <a:cubicBezTo>
                  <a:pt x="6016920" y="-20034"/>
                  <a:pt x="5958410" y="13899"/>
                  <a:pt x="6009104" y="0"/>
                </a:cubicBezTo>
                <a:cubicBezTo>
                  <a:pt x="6057254" y="-3435"/>
                  <a:pt x="6201487" y="-28261"/>
                  <a:pt x="6344273" y="0"/>
                </a:cubicBezTo>
                <a:cubicBezTo>
                  <a:pt x="6493903" y="3467"/>
                  <a:pt x="6578266" y="42737"/>
                  <a:pt x="6679443" y="0"/>
                </a:cubicBezTo>
                <a:cubicBezTo>
                  <a:pt x="6701706" y="-24755"/>
                  <a:pt x="7047629" y="37844"/>
                  <a:pt x="7277959" y="0"/>
                </a:cubicBezTo>
                <a:cubicBezTo>
                  <a:pt x="7508961" y="-40150"/>
                  <a:pt x="7572322" y="9604"/>
                  <a:pt x="7876475" y="0"/>
                </a:cubicBezTo>
                <a:cubicBezTo>
                  <a:pt x="8150517" y="-8475"/>
                  <a:pt x="8043954" y="8699"/>
                  <a:pt x="8079971" y="0"/>
                </a:cubicBezTo>
                <a:cubicBezTo>
                  <a:pt x="8108156" y="-15832"/>
                  <a:pt x="8224588" y="2563"/>
                  <a:pt x="8283466" y="0"/>
                </a:cubicBezTo>
                <a:cubicBezTo>
                  <a:pt x="8314111" y="-1673"/>
                  <a:pt x="8639780" y="-58096"/>
                  <a:pt x="8881983" y="0"/>
                </a:cubicBezTo>
                <a:cubicBezTo>
                  <a:pt x="9072905" y="-40155"/>
                  <a:pt x="9289191" y="93885"/>
                  <a:pt x="9480499" y="0"/>
                </a:cubicBezTo>
                <a:cubicBezTo>
                  <a:pt x="9652085" y="-24724"/>
                  <a:pt x="9892013" y="-14628"/>
                  <a:pt x="10079016" y="0"/>
                </a:cubicBezTo>
                <a:cubicBezTo>
                  <a:pt x="10183960" y="9618"/>
                  <a:pt x="10420933" y="24538"/>
                  <a:pt x="10677532" y="0"/>
                </a:cubicBezTo>
                <a:cubicBezTo>
                  <a:pt x="10889583" y="-43017"/>
                  <a:pt x="11060056" y="6617"/>
                  <a:pt x="11144375" y="0"/>
                </a:cubicBezTo>
                <a:cubicBezTo>
                  <a:pt x="11256173" y="-25268"/>
                  <a:pt x="11458585" y="23298"/>
                  <a:pt x="11611217" y="0"/>
                </a:cubicBezTo>
                <a:cubicBezTo>
                  <a:pt x="11713257" y="-8414"/>
                  <a:pt x="11929550" y="-24987"/>
                  <a:pt x="12078060" y="0"/>
                </a:cubicBezTo>
                <a:cubicBezTo>
                  <a:pt x="12195969" y="-68899"/>
                  <a:pt x="12611550" y="-62187"/>
                  <a:pt x="13167360" y="0"/>
                </a:cubicBezTo>
                <a:cubicBezTo>
                  <a:pt x="13186869" y="163563"/>
                  <a:pt x="13134035" y="255501"/>
                  <a:pt x="13167360" y="457961"/>
                </a:cubicBezTo>
                <a:cubicBezTo>
                  <a:pt x="13215439" y="673310"/>
                  <a:pt x="13105556" y="813649"/>
                  <a:pt x="13167360" y="950393"/>
                </a:cubicBezTo>
                <a:cubicBezTo>
                  <a:pt x="13138998" y="1103552"/>
                  <a:pt x="13158213" y="1195177"/>
                  <a:pt x="13167360" y="1373885"/>
                </a:cubicBezTo>
                <a:cubicBezTo>
                  <a:pt x="13208863" y="1521989"/>
                  <a:pt x="13144028" y="1636085"/>
                  <a:pt x="13167360" y="1831848"/>
                </a:cubicBezTo>
                <a:cubicBezTo>
                  <a:pt x="13202309" y="2044454"/>
                  <a:pt x="13152028" y="2047813"/>
                  <a:pt x="13167360" y="2220869"/>
                </a:cubicBezTo>
                <a:cubicBezTo>
                  <a:pt x="13190091" y="2332742"/>
                  <a:pt x="13119477" y="2534182"/>
                  <a:pt x="13167360" y="2782242"/>
                </a:cubicBezTo>
                <a:cubicBezTo>
                  <a:pt x="13280665" y="3001780"/>
                  <a:pt x="13184125" y="3146320"/>
                  <a:pt x="13167360" y="3447026"/>
                </a:cubicBezTo>
                <a:cubicBezTo>
                  <a:pt x="13051754" y="3439706"/>
                  <a:pt x="12950795" y="3426787"/>
                  <a:pt x="12832191" y="3447026"/>
                </a:cubicBezTo>
                <a:cubicBezTo>
                  <a:pt x="12653497" y="3480022"/>
                  <a:pt x="12318545" y="3364271"/>
                  <a:pt x="11970327" y="3447026"/>
                </a:cubicBezTo>
                <a:cubicBezTo>
                  <a:pt x="11680549" y="3500389"/>
                  <a:pt x="11543401" y="3334152"/>
                  <a:pt x="11108464" y="3447026"/>
                </a:cubicBezTo>
                <a:cubicBezTo>
                  <a:pt x="10725397" y="3525180"/>
                  <a:pt x="10615610" y="3454951"/>
                  <a:pt x="10246600" y="3447026"/>
                </a:cubicBezTo>
                <a:cubicBezTo>
                  <a:pt x="9915380" y="3447089"/>
                  <a:pt x="9848700" y="3392668"/>
                  <a:pt x="9648084" y="3447026"/>
                </a:cubicBezTo>
                <a:cubicBezTo>
                  <a:pt x="9541063" y="3554564"/>
                  <a:pt x="9254135" y="3418758"/>
                  <a:pt x="9049567" y="3447026"/>
                </a:cubicBezTo>
                <a:cubicBezTo>
                  <a:pt x="8923368" y="3481312"/>
                  <a:pt x="8462087" y="3403161"/>
                  <a:pt x="8319377" y="3447026"/>
                </a:cubicBezTo>
                <a:cubicBezTo>
                  <a:pt x="8135891" y="3531776"/>
                  <a:pt x="7807849" y="3392703"/>
                  <a:pt x="7589187" y="3447026"/>
                </a:cubicBezTo>
                <a:cubicBezTo>
                  <a:pt x="7342292" y="3517967"/>
                  <a:pt x="7482949" y="3461726"/>
                  <a:pt x="7385692" y="3447026"/>
                </a:cubicBezTo>
                <a:cubicBezTo>
                  <a:pt x="7317226" y="3442252"/>
                  <a:pt x="7285549" y="3433470"/>
                  <a:pt x="7182196" y="3447026"/>
                </a:cubicBezTo>
                <a:cubicBezTo>
                  <a:pt x="7039291" y="3344346"/>
                  <a:pt x="6731062" y="3413627"/>
                  <a:pt x="6452006" y="3447026"/>
                </a:cubicBezTo>
                <a:cubicBezTo>
                  <a:pt x="6181790" y="3496331"/>
                  <a:pt x="5943415" y="3410577"/>
                  <a:pt x="5853490" y="3447026"/>
                </a:cubicBezTo>
                <a:cubicBezTo>
                  <a:pt x="5730463" y="3509896"/>
                  <a:pt x="5716696" y="3435226"/>
                  <a:pt x="5649994" y="3447026"/>
                </a:cubicBezTo>
                <a:cubicBezTo>
                  <a:pt x="5595034" y="3421274"/>
                  <a:pt x="5262635" y="3416067"/>
                  <a:pt x="4788131" y="3447026"/>
                </a:cubicBezTo>
                <a:cubicBezTo>
                  <a:pt x="4380711" y="3477374"/>
                  <a:pt x="4287804" y="3440785"/>
                  <a:pt x="4057941" y="3447026"/>
                </a:cubicBezTo>
                <a:cubicBezTo>
                  <a:pt x="3820832" y="3458903"/>
                  <a:pt x="3605632" y="3394098"/>
                  <a:pt x="3459425" y="3447026"/>
                </a:cubicBezTo>
                <a:cubicBezTo>
                  <a:pt x="3227278" y="3404585"/>
                  <a:pt x="3001406" y="3359845"/>
                  <a:pt x="2597561" y="3447026"/>
                </a:cubicBezTo>
                <a:cubicBezTo>
                  <a:pt x="2232860" y="3502380"/>
                  <a:pt x="2456253" y="3442006"/>
                  <a:pt x="2394065" y="3447026"/>
                </a:cubicBezTo>
                <a:cubicBezTo>
                  <a:pt x="2397630" y="3505375"/>
                  <a:pt x="2087981" y="3425310"/>
                  <a:pt x="1795549" y="3447026"/>
                </a:cubicBezTo>
                <a:cubicBezTo>
                  <a:pt x="1547816" y="3445106"/>
                  <a:pt x="1313319" y="3470550"/>
                  <a:pt x="1065359" y="3447026"/>
                </a:cubicBezTo>
                <a:cubicBezTo>
                  <a:pt x="899250" y="3432885"/>
                  <a:pt x="796420" y="3395856"/>
                  <a:pt x="730190" y="3447026"/>
                </a:cubicBezTo>
                <a:cubicBezTo>
                  <a:pt x="613548" y="3527117"/>
                  <a:pt x="157873" y="3407808"/>
                  <a:pt x="0" y="3447026"/>
                </a:cubicBezTo>
                <a:cubicBezTo>
                  <a:pt x="-46581" y="3308877"/>
                  <a:pt x="32159" y="3143112"/>
                  <a:pt x="0" y="2989064"/>
                </a:cubicBezTo>
                <a:cubicBezTo>
                  <a:pt x="-22305" y="2852155"/>
                  <a:pt x="82701" y="2553571"/>
                  <a:pt x="0" y="2496632"/>
                </a:cubicBezTo>
                <a:cubicBezTo>
                  <a:pt x="-22597" y="2383905"/>
                  <a:pt x="36597" y="2166931"/>
                  <a:pt x="0" y="2073140"/>
                </a:cubicBezTo>
                <a:cubicBezTo>
                  <a:pt x="-33380" y="1986503"/>
                  <a:pt x="-2832" y="1661229"/>
                  <a:pt x="0" y="1580708"/>
                </a:cubicBezTo>
                <a:cubicBezTo>
                  <a:pt x="-28962" y="1493360"/>
                  <a:pt x="5547" y="1146410"/>
                  <a:pt x="0" y="1019334"/>
                </a:cubicBezTo>
                <a:cubicBezTo>
                  <a:pt x="-41194" y="887370"/>
                  <a:pt x="42071" y="792101"/>
                  <a:pt x="0" y="630313"/>
                </a:cubicBezTo>
                <a:cubicBezTo>
                  <a:pt x="-62867" y="460113"/>
                  <a:pt x="5551" y="177571"/>
                  <a:pt x="0" y="0"/>
                </a:cubicBezTo>
                <a:close/>
              </a:path>
              <a:path extrusionOk="0" fill="none" h="3447027" w="13167360">
                <a:moveTo>
                  <a:pt x="0" y="0"/>
                </a:moveTo>
                <a:cubicBezTo>
                  <a:pt x="170470" y="-61649"/>
                  <a:pt x="399714" y="-10031"/>
                  <a:pt x="598516" y="0"/>
                </a:cubicBezTo>
                <a:cubicBezTo>
                  <a:pt x="801187" y="-28437"/>
                  <a:pt x="854369" y="44035"/>
                  <a:pt x="933686" y="0"/>
                </a:cubicBezTo>
                <a:cubicBezTo>
                  <a:pt x="995466" y="-26785"/>
                  <a:pt x="1078455" y="51895"/>
                  <a:pt x="1268855" y="0"/>
                </a:cubicBezTo>
                <a:cubicBezTo>
                  <a:pt x="1469004" y="-58563"/>
                  <a:pt x="1932050" y="46223"/>
                  <a:pt x="2130718" y="0"/>
                </a:cubicBezTo>
                <a:cubicBezTo>
                  <a:pt x="2348273" y="-12470"/>
                  <a:pt x="2709808" y="1133"/>
                  <a:pt x="2992582" y="0"/>
                </a:cubicBezTo>
                <a:cubicBezTo>
                  <a:pt x="3333150" y="-74186"/>
                  <a:pt x="3312411" y="2940"/>
                  <a:pt x="3459425" y="0"/>
                </a:cubicBezTo>
                <a:cubicBezTo>
                  <a:pt x="3670615" y="-46630"/>
                  <a:pt x="3876249" y="21963"/>
                  <a:pt x="4189615" y="0"/>
                </a:cubicBezTo>
                <a:cubicBezTo>
                  <a:pt x="4563651" y="-28707"/>
                  <a:pt x="4399920" y="39286"/>
                  <a:pt x="4524784" y="0"/>
                </a:cubicBezTo>
                <a:cubicBezTo>
                  <a:pt x="4630243" y="-43624"/>
                  <a:pt x="4790209" y="70717"/>
                  <a:pt x="4991626" y="0"/>
                </a:cubicBezTo>
                <a:cubicBezTo>
                  <a:pt x="5191373" y="-41135"/>
                  <a:pt x="5126545" y="27546"/>
                  <a:pt x="5195122" y="0"/>
                </a:cubicBezTo>
                <a:cubicBezTo>
                  <a:pt x="5311471" y="7316"/>
                  <a:pt x="5381768" y="64326"/>
                  <a:pt x="5530291" y="0"/>
                </a:cubicBezTo>
                <a:cubicBezTo>
                  <a:pt x="5658361" y="-46899"/>
                  <a:pt x="5798057" y="34995"/>
                  <a:pt x="5865460" y="0"/>
                </a:cubicBezTo>
                <a:cubicBezTo>
                  <a:pt x="5952281" y="-11433"/>
                  <a:pt x="6328086" y="47760"/>
                  <a:pt x="6463977" y="0"/>
                </a:cubicBezTo>
                <a:cubicBezTo>
                  <a:pt x="6610596" y="-50443"/>
                  <a:pt x="6613091" y="11541"/>
                  <a:pt x="6667472" y="0"/>
                </a:cubicBezTo>
                <a:cubicBezTo>
                  <a:pt x="6707468" y="-13011"/>
                  <a:pt x="6787208" y="-809"/>
                  <a:pt x="6870968" y="0"/>
                </a:cubicBezTo>
                <a:cubicBezTo>
                  <a:pt x="6977911" y="-15333"/>
                  <a:pt x="6980094" y="21887"/>
                  <a:pt x="7074463" y="0"/>
                </a:cubicBezTo>
                <a:cubicBezTo>
                  <a:pt x="7252871" y="4107"/>
                  <a:pt x="7560990" y="-27807"/>
                  <a:pt x="7936327" y="0"/>
                </a:cubicBezTo>
                <a:cubicBezTo>
                  <a:pt x="8259368" y="6886"/>
                  <a:pt x="8410102" y="-7738"/>
                  <a:pt x="8798191" y="0"/>
                </a:cubicBezTo>
                <a:cubicBezTo>
                  <a:pt x="9198634" y="13190"/>
                  <a:pt x="9068379" y="19251"/>
                  <a:pt x="9133360" y="0"/>
                </a:cubicBezTo>
                <a:cubicBezTo>
                  <a:pt x="9233656" y="-26848"/>
                  <a:pt x="9305997" y="27565"/>
                  <a:pt x="9468529" y="0"/>
                </a:cubicBezTo>
                <a:cubicBezTo>
                  <a:pt x="9581933" y="-45433"/>
                  <a:pt x="9655285" y="-13431"/>
                  <a:pt x="9803698" y="0"/>
                </a:cubicBezTo>
                <a:cubicBezTo>
                  <a:pt x="9922625" y="-7729"/>
                  <a:pt x="9956293" y="29713"/>
                  <a:pt x="10138867" y="0"/>
                </a:cubicBezTo>
                <a:cubicBezTo>
                  <a:pt x="10329045" y="22682"/>
                  <a:pt x="10650646" y="42045"/>
                  <a:pt x="11000731" y="0"/>
                </a:cubicBezTo>
                <a:cubicBezTo>
                  <a:pt x="11458815" y="-32781"/>
                  <a:pt x="11392656" y="28705"/>
                  <a:pt x="11599247" y="0"/>
                </a:cubicBezTo>
                <a:cubicBezTo>
                  <a:pt x="11808467" y="41508"/>
                  <a:pt x="12027726" y="32227"/>
                  <a:pt x="12329437" y="0"/>
                </a:cubicBezTo>
                <a:cubicBezTo>
                  <a:pt x="12546492" y="-61525"/>
                  <a:pt x="12983434" y="29325"/>
                  <a:pt x="13167360" y="0"/>
                </a:cubicBezTo>
                <a:cubicBezTo>
                  <a:pt x="13237132" y="219913"/>
                  <a:pt x="13162209" y="370236"/>
                  <a:pt x="13167360" y="526902"/>
                </a:cubicBezTo>
                <a:cubicBezTo>
                  <a:pt x="13114094" y="670598"/>
                  <a:pt x="13082056" y="856283"/>
                  <a:pt x="13167360" y="1053804"/>
                </a:cubicBezTo>
                <a:cubicBezTo>
                  <a:pt x="13243853" y="1242178"/>
                  <a:pt x="13130405" y="1373709"/>
                  <a:pt x="13167360" y="1546237"/>
                </a:cubicBezTo>
                <a:cubicBezTo>
                  <a:pt x="13148580" y="1758103"/>
                  <a:pt x="13083893" y="1880563"/>
                  <a:pt x="13167360" y="2038669"/>
                </a:cubicBezTo>
                <a:cubicBezTo>
                  <a:pt x="13248125" y="2177758"/>
                  <a:pt x="13115590" y="2271505"/>
                  <a:pt x="13167360" y="2600042"/>
                </a:cubicBezTo>
                <a:cubicBezTo>
                  <a:pt x="13218504" y="2865520"/>
                  <a:pt x="13139603" y="3045666"/>
                  <a:pt x="13167360" y="3447026"/>
                </a:cubicBezTo>
                <a:cubicBezTo>
                  <a:pt x="13001925" y="3488454"/>
                  <a:pt x="12858288" y="3433562"/>
                  <a:pt x="12568844" y="3447026"/>
                </a:cubicBezTo>
                <a:cubicBezTo>
                  <a:pt x="12316958" y="3483562"/>
                  <a:pt x="12210837" y="3409349"/>
                  <a:pt x="12102001" y="3447026"/>
                </a:cubicBezTo>
                <a:cubicBezTo>
                  <a:pt x="12014526" y="3469351"/>
                  <a:pt x="11743919" y="3407657"/>
                  <a:pt x="11635158" y="3447026"/>
                </a:cubicBezTo>
                <a:cubicBezTo>
                  <a:pt x="11483240" y="3482457"/>
                  <a:pt x="11324146" y="3442454"/>
                  <a:pt x="11036642" y="3447026"/>
                </a:cubicBezTo>
                <a:cubicBezTo>
                  <a:pt x="10802639" y="3504072"/>
                  <a:pt x="10349807" y="3438997"/>
                  <a:pt x="10174778" y="3447026"/>
                </a:cubicBezTo>
                <a:cubicBezTo>
                  <a:pt x="10048656" y="3425995"/>
                  <a:pt x="9548934" y="3438527"/>
                  <a:pt x="9312915" y="3447026"/>
                </a:cubicBezTo>
                <a:cubicBezTo>
                  <a:pt x="9058296" y="3498588"/>
                  <a:pt x="8915901" y="3412408"/>
                  <a:pt x="8582725" y="3447026"/>
                </a:cubicBezTo>
                <a:cubicBezTo>
                  <a:pt x="8287767" y="3564647"/>
                  <a:pt x="8190893" y="3355041"/>
                  <a:pt x="7984208" y="3447026"/>
                </a:cubicBezTo>
                <a:cubicBezTo>
                  <a:pt x="7845619" y="3510923"/>
                  <a:pt x="7898381" y="3441750"/>
                  <a:pt x="7780713" y="3447026"/>
                </a:cubicBezTo>
                <a:cubicBezTo>
                  <a:pt x="7703902" y="3469606"/>
                  <a:pt x="7331223" y="3395728"/>
                  <a:pt x="7050523" y="3447026"/>
                </a:cubicBezTo>
                <a:cubicBezTo>
                  <a:pt x="6843634" y="3503388"/>
                  <a:pt x="6675788" y="3358239"/>
                  <a:pt x="6320333" y="3447026"/>
                </a:cubicBezTo>
                <a:cubicBezTo>
                  <a:pt x="5983203" y="3503710"/>
                  <a:pt x="5832293" y="3380070"/>
                  <a:pt x="5590143" y="3447026"/>
                </a:cubicBezTo>
                <a:cubicBezTo>
                  <a:pt x="5297617" y="3464622"/>
                  <a:pt x="5335396" y="3444796"/>
                  <a:pt x="5254974" y="3447026"/>
                </a:cubicBezTo>
                <a:cubicBezTo>
                  <a:pt x="5232330" y="3445877"/>
                  <a:pt x="4954289" y="3480810"/>
                  <a:pt x="4788131" y="3447026"/>
                </a:cubicBezTo>
                <a:cubicBezTo>
                  <a:pt x="4624978" y="3450029"/>
                  <a:pt x="4172019" y="3340369"/>
                  <a:pt x="3926267" y="3447026"/>
                </a:cubicBezTo>
                <a:cubicBezTo>
                  <a:pt x="3726637" y="3456089"/>
                  <a:pt x="3685700" y="3414543"/>
                  <a:pt x="3591098" y="3447026"/>
                </a:cubicBezTo>
                <a:cubicBezTo>
                  <a:pt x="3533256" y="3523716"/>
                  <a:pt x="3029885" y="3405626"/>
                  <a:pt x="2860908" y="3447026"/>
                </a:cubicBezTo>
                <a:cubicBezTo>
                  <a:pt x="2719278" y="3447404"/>
                  <a:pt x="2593882" y="3464733"/>
                  <a:pt x="2262392" y="3447026"/>
                </a:cubicBezTo>
                <a:cubicBezTo>
                  <a:pt x="1951478" y="3459852"/>
                  <a:pt x="1846196" y="3415448"/>
                  <a:pt x="1663875" y="3447026"/>
                </a:cubicBezTo>
                <a:cubicBezTo>
                  <a:pt x="1523036" y="3493849"/>
                  <a:pt x="1425115" y="3417635"/>
                  <a:pt x="1328706" y="3447026"/>
                </a:cubicBezTo>
                <a:cubicBezTo>
                  <a:pt x="1251242" y="3485668"/>
                  <a:pt x="965935" y="3403463"/>
                  <a:pt x="730190" y="3447026"/>
                </a:cubicBezTo>
                <a:cubicBezTo>
                  <a:pt x="626263" y="3474724"/>
                  <a:pt x="331061" y="3383801"/>
                  <a:pt x="0" y="3447026"/>
                </a:cubicBezTo>
                <a:cubicBezTo>
                  <a:pt x="-34113" y="3265136"/>
                  <a:pt x="44863" y="3080118"/>
                  <a:pt x="0" y="2954593"/>
                </a:cubicBezTo>
                <a:cubicBezTo>
                  <a:pt x="-66179" y="2843966"/>
                  <a:pt x="41766" y="2605345"/>
                  <a:pt x="0" y="2496632"/>
                </a:cubicBezTo>
                <a:cubicBezTo>
                  <a:pt x="-15096" y="2448233"/>
                  <a:pt x="70710" y="2071344"/>
                  <a:pt x="0" y="1969729"/>
                </a:cubicBezTo>
                <a:cubicBezTo>
                  <a:pt x="-65636" y="1820982"/>
                  <a:pt x="33319" y="1562375"/>
                  <a:pt x="0" y="1442826"/>
                </a:cubicBezTo>
                <a:cubicBezTo>
                  <a:pt x="1309" y="1307768"/>
                  <a:pt x="-5518" y="1151454"/>
                  <a:pt x="0" y="1053804"/>
                </a:cubicBezTo>
                <a:cubicBezTo>
                  <a:pt x="-16431" y="967567"/>
                  <a:pt x="-5378" y="836298"/>
                  <a:pt x="0" y="664783"/>
                </a:cubicBezTo>
                <a:cubicBezTo>
                  <a:pt x="-8870" y="451818"/>
                  <a:pt x="70833" y="237468"/>
                  <a:pt x="0" y="0"/>
                </a:cubicBezTo>
                <a:close/>
              </a:path>
              <a:path extrusionOk="0" h="3447027" w="13167360">
                <a:moveTo>
                  <a:pt x="0" y="0"/>
                </a:moveTo>
                <a:cubicBezTo>
                  <a:pt x="132809" y="-46940"/>
                  <a:pt x="355949" y="29143"/>
                  <a:pt x="466843" y="0"/>
                </a:cubicBezTo>
                <a:cubicBezTo>
                  <a:pt x="654405" y="-31537"/>
                  <a:pt x="773336" y="43068"/>
                  <a:pt x="1065359" y="0"/>
                </a:cubicBezTo>
                <a:cubicBezTo>
                  <a:pt x="1371309" y="-43578"/>
                  <a:pt x="1275964" y="9042"/>
                  <a:pt x="1400528" y="0"/>
                </a:cubicBezTo>
                <a:cubicBezTo>
                  <a:pt x="1498587" y="-18607"/>
                  <a:pt x="1610796" y="-22718"/>
                  <a:pt x="1867371" y="0"/>
                </a:cubicBezTo>
                <a:cubicBezTo>
                  <a:pt x="2084973" y="-4741"/>
                  <a:pt x="2025491" y="3424"/>
                  <a:pt x="2070867" y="0"/>
                </a:cubicBezTo>
                <a:cubicBezTo>
                  <a:pt x="2170756" y="3388"/>
                  <a:pt x="2295277" y="-28414"/>
                  <a:pt x="2406036" y="0"/>
                </a:cubicBezTo>
                <a:cubicBezTo>
                  <a:pt x="2546646" y="12688"/>
                  <a:pt x="2635803" y="29416"/>
                  <a:pt x="2741205" y="0"/>
                </a:cubicBezTo>
                <a:cubicBezTo>
                  <a:pt x="2807599" y="-33554"/>
                  <a:pt x="2979107" y="53970"/>
                  <a:pt x="3076374" y="0"/>
                </a:cubicBezTo>
                <a:cubicBezTo>
                  <a:pt x="3196516" y="-21957"/>
                  <a:pt x="3398160" y="26553"/>
                  <a:pt x="3543217" y="0"/>
                </a:cubicBezTo>
                <a:cubicBezTo>
                  <a:pt x="3692375" y="-9518"/>
                  <a:pt x="3926032" y="21686"/>
                  <a:pt x="4141733" y="0"/>
                </a:cubicBezTo>
                <a:cubicBezTo>
                  <a:pt x="4427150" y="876"/>
                  <a:pt x="4415839" y="6879"/>
                  <a:pt x="4608576" y="0"/>
                </a:cubicBezTo>
                <a:cubicBezTo>
                  <a:pt x="4799635" y="-11813"/>
                  <a:pt x="4780957" y="22947"/>
                  <a:pt x="4943745" y="0"/>
                </a:cubicBezTo>
                <a:cubicBezTo>
                  <a:pt x="5092437" y="22396"/>
                  <a:pt x="5554633" y="-7924"/>
                  <a:pt x="5805609" y="0"/>
                </a:cubicBezTo>
                <a:cubicBezTo>
                  <a:pt x="6009972" y="-13978"/>
                  <a:pt x="5955149" y="16945"/>
                  <a:pt x="6009104" y="0"/>
                </a:cubicBezTo>
                <a:cubicBezTo>
                  <a:pt x="6034098" y="-10341"/>
                  <a:pt x="6189689" y="-3306"/>
                  <a:pt x="6344273" y="0"/>
                </a:cubicBezTo>
                <a:cubicBezTo>
                  <a:pt x="6481728" y="-26152"/>
                  <a:pt x="6573704" y="17525"/>
                  <a:pt x="6679443" y="0"/>
                </a:cubicBezTo>
                <a:cubicBezTo>
                  <a:pt x="6712360" y="-50276"/>
                  <a:pt x="6962203" y="87401"/>
                  <a:pt x="7277959" y="0"/>
                </a:cubicBezTo>
                <a:cubicBezTo>
                  <a:pt x="7524848" y="-22485"/>
                  <a:pt x="7586752" y="-10501"/>
                  <a:pt x="7876475" y="0"/>
                </a:cubicBezTo>
                <a:cubicBezTo>
                  <a:pt x="7917183" y="-20828"/>
                  <a:pt x="7995972" y="10387"/>
                  <a:pt x="8079971" y="0"/>
                </a:cubicBezTo>
                <a:cubicBezTo>
                  <a:pt x="8119028" y="-749"/>
                  <a:pt x="8230355" y="6853"/>
                  <a:pt x="8283466" y="0"/>
                </a:cubicBezTo>
                <a:cubicBezTo>
                  <a:pt x="8358674" y="91698"/>
                  <a:pt x="8692667" y="-30246"/>
                  <a:pt x="8881983" y="0"/>
                </a:cubicBezTo>
                <a:cubicBezTo>
                  <a:pt x="9097276" y="-36568"/>
                  <a:pt x="9324845" y="55375"/>
                  <a:pt x="9480499" y="0"/>
                </a:cubicBezTo>
                <a:cubicBezTo>
                  <a:pt x="9650942" y="-51795"/>
                  <a:pt x="9896595" y="12231"/>
                  <a:pt x="10079016" y="0"/>
                </a:cubicBezTo>
                <a:cubicBezTo>
                  <a:pt x="10258781" y="13839"/>
                  <a:pt x="10466653" y="69487"/>
                  <a:pt x="10677532" y="0"/>
                </a:cubicBezTo>
                <a:cubicBezTo>
                  <a:pt x="10941427" y="-55202"/>
                  <a:pt x="11031163" y="29038"/>
                  <a:pt x="11144375" y="0"/>
                </a:cubicBezTo>
                <a:cubicBezTo>
                  <a:pt x="11236828" y="20439"/>
                  <a:pt x="11481604" y="-9121"/>
                  <a:pt x="11611217" y="0"/>
                </a:cubicBezTo>
                <a:cubicBezTo>
                  <a:pt x="11776433" y="-5605"/>
                  <a:pt x="11937265" y="23503"/>
                  <a:pt x="12078060" y="0"/>
                </a:cubicBezTo>
                <a:cubicBezTo>
                  <a:pt x="12296106" y="24364"/>
                  <a:pt x="12577169" y="46047"/>
                  <a:pt x="13167360" y="0"/>
                </a:cubicBezTo>
                <a:cubicBezTo>
                  <a:pt x="13215204" y="180424"/>
                  <a:pt x="13121272" y="285585"/>
                  <a:pt x="13167360" y="457961"/>
                </a:cubicBezTo>
                <a:cubicBezTo>
                  <a:pt x="13232339" y="667420"/>
                  <a:pt x="13134577" y="822917"/>
                  <a:pt x="13167360" y="950393"/>
                </a:cubicBezTo>
                <a:cubicBezTo>
                  <a:pt x="13207911" y="1099321"/>
                  <a:pt x="13109629" y="1199370"/>
                  <a:pt x="13167360" y="1373885"/>
                </a:cubicBezTo>
                <a:cubicBezTo>
                  <a:pt x="13203722" y="1530099"/>
                  <a:pt x="13145568" y="1625774"/>
                  <a:pt x="13167360" y="1831848"/>
                </a:cubicBezTo>
                <a:cubicBezTo>
                  <a:pt x="13210949" y="2030074"/>
                  <a:pt x="13162696" y="2056726"/>
                  <a:pt x="13167360" y="2220869"/>
                </a:cubicBezTo>
                <a:cubicBezTo>
                  <a:pt x="13222498" y="2401058"/>
                  <a:pt x="13052976" y="2532915"/>
                  <a:pt x="13167360" y="2782242"/>
                </a:cubicBezTo>
                <a:cubicBezTo>
                  <a:pt x="13266449" y="2964403"/>
                  <a:pt x="13096940" y="3132294"/>
                  <a:pt x="13167360" y="3447026"/>
                </a:cubicBezTo>
                <a:cubicBezTo>
                  <a:pt x="13055554" y="3460252"/>
                  <a:pt x="12947292" y="3451536"/>
                  <a:pt x="12832191" y="3447026"/>
                </a:cubicBezTo>
                <a:cubicBezTo>
                  <a:pt x="12752601" y="3495782"/>
                  <a:pt x="12270062" y="3311166"/>
                  <a:pt x="11970327" y="3447026"/>
                </a:cubicBezTo>
                <a:cubicBezTo>
                  <a:pt x="11620432" y="3569047"/>
                  <a:pt x="11469561" y="3320259"/>
                  <a:pt x="11108464" y="3447026"/>
                </a:cubicBezTo>
                <a:cubicBezTo>
                  <a:pt x="10703197" y="3494137"/>
                  <a:pt x="10601357" y="3439240"/>
                  <a:pt x="10246600" y="3447026"/>
                </a:cubicBezTo>
                <a:cubicBezTo>
                  <a:pt x="9890058" y="3448198"/>
                  <a:pt x="9840409" y="3414596"/>
                  <a:pt x="9648084" y="3447026"/>
                </a:cubicBezTo>
                <a:cubicBezTo>
                  <a:pt x="9493837" y="3489531"/>
                  <a:pt x="9136435" y="3384492"/>
                  <a:pt x="9049567" y="3447026"/>
                </a:cubicBezTo>
                <a:cubicBezTo>
                  <a:pt x="8869424" y="3459133"/>
                  <a:pt x="8449262" y="3418956"/>
                  <a:pt x="8319377" y="3447026"/>
                </a:cubicBezTo>
                <a:cubicBezTo>
                  <a:pt x="8232521" y="3466583"/>
                  <a:pt x="7828528" y="3335520"/>
                  <a:pt x="7589187" y="3447026"/>
                </a:cubicBezTo>
                <a:cubicBezTo>
                  <a:pt x="7352043" y="3520592"/>
                  <a:pt x="7440339" y="3459514"/>
                  <a:pt x="7385692" y="3447026"/>
                </a:cubicBezTo>
                <a:cubicBezTo>
                  <a:pt x="7301782" y="3455789"/>
                  <a:pt x="7289772" y="3432533"/>
                  <a:pt x="7182196" y="3447026"/>
                </a:cubicBezTo>
                <a:cubicBezTo>
                  <a:pt x="7007841" y="3491021"/>
                  <a:pt x="6708934" y="3328836"/>
                  <a:pt x="6452006" y="3447026"/>
                </a:cubicBezTo>
                <a:cubicBezTo>
                  <a:pt x="6195683" y="3470783"/>
                  <a:pt x="5988935" y="3414654"/>
                  <a:pt x="5853490" y="3447026"/>
                </a:cubicBezTo>
                <a:cubicBezTo>
                  <a:pt x="5724615" y="3507721"/>
                  <a:pt x="5710934" y="3429936"/>
                  <a:pt x="5649994" y="3447026"/>
                </a:cubicBezTo>
                <a:cubicBezTo>
                  <a:pt x="5540458" y="3497557"/>
                  <a:pt x="5173784" y="3368017"/>
                  <a:pt x="4788131" y="3447026"/>
                </a:cubicBezTo>
                <a:cubicBezTo>
                  <a:pt x="4395618" y="3452278"/>
                  <a:pt x="4297297" y="3431121"/>
                  <a:pt x="4057941" y="3447026"/>
                </a:cubicBezTo>
                <a:cubicBezTo>
                  <a:pt x="3826597" y="3475324"/>
                  <a:pt x="3597239" y="3411156"/>
                  <a:pt x="3459425" y="3447026"/>
                </a:cubicBezTo>
                <a:cubicBezTo>
                  <a:pt x="3234586" y="3496641"/>
                  <a:pt x="2968832" y="3457889"/>
                  <a:pt x="2597561" y="3447026"/>
                </a:cubicBezTo>
                <a:cubicBezTo>
                  <a:pt x="2228706" y="3486922"/>
                  <a:pt x="2448951" y="3455359"/>
                  <a:pt x="2394065" y="3447026"/>
                </a:cubicBezTo>
                <a:cubicBezTo>
                  <a:pt x="2326634" y="3396634"/>
                  <a:pt x="2071087" y="3388127"/>
                  <a:pt x="1795549" y="3447026"/>
                </a:cubicBezTo>
                <a:cubicBezTo>
                  <a:pt x="1464775" y="3475025"/>
                  <a:pt x="1174168" y="3399433"/>
                  <a:pt x="1065359" y="3447026"/>
                </a:cubicBezTo>
                <a:cubicBezTo>
                  <a:pt x="930511" y="3434085"/>
                  <a:pt x="813335" y="3434971"/>
                  <a:pt x="730190" y="3447026"/>
                </a:cubicBezTo>
                <a:cubicBezTo>
                  <a:pt x="615010" y="3459718"/>
                  <a:pt x="266525" y="3360470"/>
                  <a:pt x="0" y="3447026"/>
                </a:cubicBezTo>
                <a:cubicBezTo>
                  <a:pt x="-57726" y="3378129"/>
                  <a:pt x="19055" y="3117028"/>
                  <a:pt x="0" y="2989064"/>
                </a:cubicBezTo>
                <a:cubicBezTo>
                  <a:pt x="-10797" y="2850349"/>
                  <a:pt x="25996" y="2590558"/>
                  <a:pt x="0" y="2496632"/>
                </a:cubicBezTo>
                <a:cubicBezTo>
                  <a:pt x="2084" y="2431853"/>
                  <a:pt x="57053" y="2175287"/>
                  <a:pt x="0" y="2073140"/>
                </a:cubicBezTo>
                <a:cubicBezTo>
                  <a:pt x="-12163" y="1930190"/>
                  <a:pt x="8302" y="1713423"/>
                  <a:pt x="0" y="1580708"/>
                </a:cubicBezTo>
                <a:cubicBezTo>
                  <a:pt x="-58562" y="1517945"/>
                  <a:pt x="5796" y="1140050"/>
                  <a:pt x="0" y="1019334"/>
                </a:cubicBezTo>
                <a:cubicBezTo>
                  <a:pt x="-2892" y="920086"/>
                  <a:pt x="44217" y="840268"/>
                  <a:pt x="0" y="630313"/>
                </a:cubicBezTo>
                <a:cubicBezTo>
                  <a:pt x="-71389" y="450983"/>
                  <a:pt x="14349" y="155762"/>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endParaRPr>
          </a:p>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rPr>
              <a:t>The study explores the effects of Fresno State's</a:t>
            </a:r>
            <a:r>
              <a:rPr b="1" lang="en-US" sz="3200">
                <a:solidFill>
                  <a:schemeClr val="dk1"/>
                </a:solidFill>
              </a:rPr>
              <a:t> Mobile Making program </a:t>
            </a:r>
            <a:r>
              <a:rPr lang="en-US" sz="3200">
                <a:solidFill>
                  <a:schemeClr val="dk1"/>
                </a:solidFill>
              </a:rPr>
              <a:t>on the Boys and Girls Club of Clovis' interest in Making and their perception of STEM's relevance. This initiative at Fresno State aims to "spark elementary students’ enthusiasm for STEM" by engaging them in "hands-on activities centered on creation and making."</a:t>
            </a:r>
            <a:endParaRPr b="0" i="0" sz="1400" u="none" cap="none" strike="noStrike">
              <a:solidFill>
                <a:schemeClr val="dk1"/>
              </a:solidFill>
              <a:latin typeface="Arial"/>
              <a:ea typeface="Arial"/>
              <a:cs typeface="Arial"/>
              <a:sym typeface="Arial"/>
            </a:endParaRPr>
          </a:p>
        </p:txBody>
      </p:sp>
      <p:sp>
        <p:nvSpPr>
          <p:cNvPr id="36" name="Google Shape;36;p1"/>
          <p:cNvSpPr/>
          <p:nvPr/>
        </p:nvSpPr>
        <p:spPr>
          <a:xfrm>
            <a:off x="1477467" y="5969069"/>
            <a:ext cx="13167360" cy="731520"/>
          </a:xfrm>
          <a:custGeom>
            <a:rect b="b" l="l" r="r" t="t"/>
            <a:pathLst>
              <a:path extrusionOk="0" fill="none" h="731520" w="13167360">
                <a:moveTo>
                  <a:pt x="0" y="0"/>
                </a:moveTo>
                <a:cubicBezTo>
                  <a:pt x="179297" y="-69387"/>
                  <a:pt x="316026" y="25327"/>
                  <a:pt x="466843" y="0"/>
                </a:cubicBezTo>
                <a:cubicBezTo>
                  <a:pt x="627761" y="-59144"/>
                  <a:pt x="702785" y="1783"/>
                  <a:pt x="802012" y="0"/>
                </a:cubicBezTo>
                <a:cubicBezTo>
                  <a:pt x="908552" y="-3234"/>
                  <a:pt x="1094750" y="47870"/>
                  <a:pt x="1400528" y="0"/>
                </a:cubicBezTo>
                <a:cubicBezTo>
                  <a:pt x="1667249" y="-48681"/>
                  <a:pt x="1821340" y="61402"/>
                  <a:pt x="1999045" y="0"/>
                </a:cubicBezTo>
                <a:cubicBezTo>
                  <a:pt x="2113930" y="-39991"/>
                  <a:pt x="2478484" y="63991"/>
                  <a:pt x="2860908" y="0"/>
                </a:cubicBezTo>
                <a:cubicBezTo>
                  <a:pt x="3259596" y="-80515"/>
                  <a:pt x="3343426" y="9669"/>
                  <a:pt x="3591098" y="0"/>
                </a:cubicBezTo>
                <a:cubicBezTo>
                  <a:pt x="3792973" y="-72718"/>
                  <a:pt x="3703201" y="-668"/>
                  <a:pt x="3794594" y="0"/>
                </a:cubicBezTo>
                <a:cubicBezTo>
                  <a:pt x="3872967" y="-12394"/>
                  <a:pt x="3939027" y="25208"/>
                  <a:pt x="3998089" y="0"/>
                </a:cubicBezTo>
                <a:cubicBezTo>
                  <a:pt x="4042287" y="-52266"/>
                  <a:pt x="4499393" y="32252"/>
                  <a:pt x="4728279" y="0"/>
                </a:cubicBezTo>
                <a:cubicBezTo>
                  <a:pt x="4935288" y="-35535"/>
                  <a:pt x="5003389" y="76277"/>
                  <a:pt x="5195122" y="0"/>
                </a:cubicBezTo>
                <a:cubicBezTo>
                  <a:pt x="5366109" y="-67090"/>
                  <a:pt x="5835631" y="85918"/>
                  <a:pt x="6056986" y="0"/>
                </a:cubicBezTo>
                <a:cubicBezTo>
                  <a:pt x="6326052" y="-128780"/>
                  <a:pt x="6285250" y="57480"/>
                  <a:pt x="6523828" y="0"/>
                </a:cubicBezTo>
                <a:cubicBezTo>
                  <a:pt x="6759006" y="-38443"/>
                  <a:pt x="6984984" y="2837"/>
                  <a:pt x="7122345" y="0"/>
                </a:cubicBezTo>
                <a:cubicBezTo>
                  <a:pt x="7271313" y="-45266"/>
                  <a:pt x="7672934" y="50547"/>
                  <a:pt x="7852535" y="0"/>
                </a:cubicBezTo>
                <a:cubicBezTo>
                  <a:pt x="8047277" y="-33510"/>
                  <a:pt x="8124575" y="31454"/>
                  <a:pt x="8187704" y="0"/>
                </a:cubicBezTo>
                <a:cubicBezTo>
                  <a:pt x="8318306" y="-43394"/>
                  <a:pt x="8737597" y="81900"/>
                  <a:pt x="9049567" y="0"/>
                </a:cubicBezTo>
                <a:cubicBezTo>
                  <a:pt x="9372182" y="-67450"/>
                  <a:pt x="9282901" y="29206"/>
                  <a:pt x="9384737" y="0"/>
                </a:cubicBezTo>
                <a:cubicBezTo>
                  <a:pt x="9506359" y="-55430"/>
                  <a:pt x="9826577" y="26100"/>
                  <a:pt x="9983253" y="0"/>
                </a:cubicBezTo>
                <a:cubicBezTo>
                  <a:pt x="10128769" y="-17580"/>
                  <a:pt x="10290147" y="67696"/>
                  <a:pt x="10450096" y="0"/>
                </a:cubicBezTo>
                <a:cubicBezTo>
                  <a:pt x="10598765" y="-43069"/>
                  <a:pt x="10790755" y="55168"/>
                  <a:pt x="10916938" y="0"/>
                </a:cubicBezTo>
                <a:cubicBezTo>
                  <a:pt x="11047400" y="-50944"/>
                  <a:pt x="11073013" y="2240"/>
                  <a:pt x="11120434" y="0"/>
                </a:cubicBezTo>
                <a:cubicBezTo>
                  <a:pt x="11151117" y="-18317"/>
                  <a:pt x="11624453" y="123240"/>
                  <a:pt x="11850624" y="0"/>
                </a:cubicBezTo>
                <a:cubicBezTo>
                  <a:pt x="12167318" y="-11772"/>
                  <a:pt x="12456395" y="-78154"/>
                  <a:pt x="13167360" y="0"/>
                </a:cubicBezTo>
                <a:cubicBezTo>
                  <a:pt x="13207580" y="112769"/>
                  <a:pt x="13136154" y="288895"/>
                  <a:pt x="13167360" y="351130"/>
                </a:cubicBezTo>
                <a:cubicBezTo>
                  <a:pt x="13192742" y="457491"/>
                  <a:pt x="13192658" y="621688"/>
                  <a:pt x="13167360" y="731520"/>
                </a:cubicBezTo>
                <a:cubicBezTo>
                  <a:pt x="12972294" y="789517"/>
                  <a:pt x="12591788" y="724394"/>
                  <a:pt x="12437170" y="731520"/>
                </a:cubicBezTo>
                <a:cubicBezTo>
                  <a:pt x="12281890" y="782873"/>
                  <a:pt x="12304693" y="725689"/>
                  <a:pt x="12233674" y="731520"/>
                </a:cubicBezTo>
                <a:cubicBezTo>
                  <a:pt x="12143685" y="749740"/>
                  <a:pt x="12075969" y="717651"/>
                  <a:pt x="12030179" y="731520"/>
                </a:cubicBezTo>
                <a:cubicBezTo>
                  <a:pt x="11998128" y="742705"/>
                  <a:pt x="11663808" y="690419"/>
                  <a:pt x="11431663" y="731520"/>
                </a:cubicBezTo>
                <a:cubicBezTo>
                  <a:pt x="11205000" y="776243"/>
                  <a:pt x="11258519" y="722241"/>
                  <a:pt x="11096493" y="731520"/>
                </a:cubicBezTo>
                <a:cubicBezTo>
                  <a:pt x="10937997" y="751614"/>
                  <a:pt x="10819658" y="713329"/>
                  <a:pt x="10629651" y="731520"/>
                </a:cubicBezTo>
                <a:cubicBezTo>
                  <a:pt x="10451201" y="752648"/>
                  <a:pt x="10474724" y="726167"/>
                  <a:pt x="10426155" y="731520"/>
                </a:cubicBezTo>
                <a:cubicBezTo>
                  <a:pt x="10386016" y="755125"/>
                  <a:pt x="10161560" y="681394"/>
                  <a:pt x="10090986" y="731520"/>
                </a:cubicBezTo>
                <a:cubicBezTo>
                  <a:pt x="10010449" y="730658"/>
                  <a:pt x="9496884" y="688170"/>
                  <a:pt x="9360796" y="731520"/>
                </a:cubicBezTo>
                <a:cubicBezTo>
                  <a:pt x="9216509" y="818948"/>
                  <a:pt x="9207310" y="709024"/>
                  <a:pt x="9157300" y="731520"/>
                </a:cubicBezTo>
                <a:cubicBezTo>
                  <a:pt x="9115584" y="734290"/>
                  <a:pt x="8705233" y="672973"/>
                  <a:pt x="8295437" y="731520"/>
                </a:cubicBezTo>
                <a:cubicBezTo>
                  <a:pt x="7930840" y="811976"/>
                  <a:pt x="7694773" y="641680"/>
                  <a:pt x="7433573" y="731520"/>
                </a:cubicBezTo>
                <a:cubicBezTo>
                  <a:pt x="7241712" y="758783"/>
                  <a:pt x="7017873" y="630075"/>
                  <a:pt x="6835057" y="731520"/>
                </a:cubicBezTo>
                <a:cubicBezTo>
                  <a:pt x="6654145" y="788801"/>
                  <a:pt x="6649429" y="700218"/>
                  <a:pt x="6499888" y="731520"/>
                </a:cubicBezTo>
                <a:cubicBezTo>
                  <a:pt x="6360497" y="773611"/>
                  <a:pt x="6328714" y="738714"/>
                  <a:pt x="6164719" y="731520"/>
                </a:cubicBezTo>
                <a:cubicBezTo>
                  <a:pt x="5987273" y="737486"/>
                  <a:pt x="5868296" y="737986"/>
                  <a:pt x="5697876" y="731520"/>
                </a:cubicBezTo>
                <a:cubicBezTo>
                  <a:pt x="5560979" y="734745"/>
                  <a:pt x="5523617" y="706346"/>
                  <a:pt x="5362707" y="731520"/>
                </a:cubicBezTo>
                <a:cubicBezTo>
                  <a:pt x="5218684" y="787846"/>
                  <a:pt x="4797056" y="718945"/>
                  <a:pt x="4632517" y="731520"/>
                </a:cubicBezTo>
                <a:cubicBezTo>
                  <a:pt x="4465295" y="756102"/>
                  <a:pt x="4350959" y="697565"/>
                  <a:pt x="4165674" y="731520"/>
                </a:cubicBezTo>
                <a:cubicBezTo>
                  <a:pt x="3953015" y="772294"/>
                  <a:pt x="3786576" y="633984"/>
                  <a:pt x="3567158" y="731520"/>
                </a:cubicBezTo>
                <a:cubicBezTo>
                  <a:pt x="3345241" y="819873"/>
                  <a:pt x="2930251" y="674753"/>
                  <a:pt x="2705294" y="731520"/>
                </a:cubicBezTo>
                <a:cubicBezTo>
                  <a:pt x="2463488" y="820028"/>
                  <a:pt x="2278845" y="664246"/>
                  <a:pt x="1975104" y="731520"/>
                </a:cubicBezTo>
                <a:cubicBezTo>
                  <a:pt x="1663999" y="826972"/>
                  <a:pt x="1803893" y="721604"/>
                  <a:pt x="1639935" y="731520"/>
                </a:cubicBezTo>
                <a:cubicBezTo>
                  <a:pt x="1478588" y="752494"/>
                  <a:pt x="1477881" y="702607"/>
                  <a:pt x="1436439" y="731520"/>
                </a:cubicBezTo>
                <a:cubicBezTo>
                  <a:pt x="1397459" y="771535"/>
                  <a:pt x="1171791" y="712266"/>
                  <a:pt x="1101270" y="731520"/>
                </a:cubicBezTo>
                <a:cubicBezTo>
                  <a:pt x="1037491" y="757900"/>
                  <a:pt x="962934" y="713762"/>
                  <a:pt x="897775" y="731520"/>
                </a:cubicBezTo>
                <a:cubicBezTo>
                  <a:pt x="797142" y="736927"/>
                  <a:pt x="297900" y="658883"/>
                  <a:pt x="0" y="731520"/>
                </a:cubicBezTo>
                <a:cubicBezTo>
                  <a:pt x="1788" y="648413"/>
                  <a:pt x="24815" y="457367"/>
                  <a:pt x="0" y="365760"/>
                </a:cubicBezTo>
                <a:cubicBezTo>
                  <a:pt x="-31270" y="256090"/>
                  <a:pt x="25736" y="60120"/>
                  <a:pt x="0" y="0"/>
                </a:cubicBezTo>
                <a:close/>
              </a:path>
              <a:path extrusionOk="0" fill="none" h="731520" w="13167360">
                <a:moveTo>
                  <a:pt x="0" y="0"/>
                </a:moveTo>
                <a:cubicBezTo>
                  <a:pt x="66810" y="-12419"/>
                  <a:pt x="94615" y="9109"/>
                  <a:pt x="203496" y="0"/>
                </a:cubicBezTo>
                <a:cubicBezTo>
                  <a:pt x="285839" y="585"/>
                  <a:pt x="527629" y="22330"/>
                  <a:pt x="670338" y="0"/>
                </a:cubicBezTo>
                <a:cubicBezTo>
                  <a:pt x="800733" y="-78979"/>
                  <a:pt x="1112542" y="28403"/>
                  <a:pt x="1400528" y="0"/>
                </a:cubicBezTo>
                <a:cubicBezTo>
                  <a:pt x="1611582" y="-54140"/>
                  <a:pt x="2026022" y="27937"/>
                  <a:pt x="2262392" y="0"/>
                </a:cubicBezTo>
                <a:cubicBezTo>
                  <a:pt x="2527918" y="-92283"/>
                  <a:pt x="2379679" y="10269"/>
                  <a:pt x="2465887" y="0"/>
                </a:cubicBezTo>
                <a:cubicBezTo>
                  <a:pt x="2555224" y="-28480"/>
                  <a:pt x="2625838" y="-1419"/>
                  <a:pt x="2801057" y="0"/>
                </a:cubicBezTo>
                <a:cubicBezTo>
                  <a:pt x="2921180" y="-8228"/>
                  <a:pt x="3470981" y="24868"/>
                  <a:pt x="3662920" y="0"/>
                </a:cubicBezTo>
                <a:cubicBezTo>
                  <a:pt x="3900587" y="19294"/>
                  <a:pt x="4064700" y="5334"/>
                  <a:pt x="4393110" y="0"/>
                </a:cubicBezTo>
                <a:cubicBezTo>
                  <a:pt x="4731541" y="-11397"/>
                  <a:pt x="4747923" y="63990"/>
                  <a:pt x="4859953" y="0"/>
                </a:cubicBezTo>
                <a:cubicBezTo>
                  <a:pt x="4995028" y="-50543"/>
                  <a:pt x="5193835" y="55078"/>
                  <a:pt x="5326796" y="0"/>
                </a:cubicBezTo>
                <a:cubicBezTo>
                  <a:pt x="5471398" y="-16738"/>
                  <a:pt x="5798963" y="-43578"/>
                  <a:pt x="6188659" y="0"/>
                </a:cubicBezTo>
                <a:cubicBezTo>
                  <a:pt x="6574417" y="17850"/>
                  <a:pt x="6472648" y="35752"/>
                  <a:pt x="6655502" y="0"/>
                </a:cubicBezTo>
                <a:cubicBezTo>
                  <a:pt x="6823154" y="-51443"/>
                  <a:pt x="6814508" y="31366"/>
                  <a:pt x="6858998" y="0"/>
                </a:cubicBezTo>
                <a:cubicBezTo>
                  <a:pt x="6902585" y="-21406"/>
                  <a:pt x="6998820" y="17585"/>
                  <a:pt x="7062493" y="0"/>
                </a:cubicBezTo>
                <a:cubicBezTo>
                  <a:pt x="7175575" y="-13584"/>
                  <a:pt x="7554869" y="94017"/>
                  <a:pt x="7924357" y="0"/>
                </a:cubicBezTo>
                <a:cubicBezTo>
                  <a:pt x="8279362" y="-50530"/>
                  <a:pt x="8031518" y="18993"/>
                  <a:pt x="8127852" y="0"/>
                </a:cubicBezTo>
                <a:cubicBezTo>
                  <a:pt x="8243890" y="-17706"/>
                  <a:pt x="8589833" y="86282"/>
                  <a:pt x="8858042" y="0"/>
                </a:cubicBezTo>
                <a:cubicBezTo>
                  <a:pt x="9100976" y="-30215"/>
                  <a:pt x="9138258" y="40796"/>
                  <a:pt x="9324885" y="0"/>
                </a:cubicBezTo>
                <a:cubicBezTo>
                  <a:pt x="9517340" y="-6733"/>
                  <a:pt x="9682679" y="66852"/>
                  <a:pt x="10055075" y="0"/>
                </a:cubicBezTo>
                <a:cubicBezTo>
                  <a:pt x="10431714" y="-36288"/>
                  <a:pt x="10758412" y="20097"/>
                  <a:pt x="10916938" y="0"/>
                </a:cubicBezTo>
                <a:cubicBezTo>
                  <a:pt x="11096817" y="-73439"/>
                  <a:pt x="11037674" y="9195"/>
                  <a:pt x="11120434" y="0"/>
                </a:cubicBezTo>
                <a:cubicBezTo>
                  <a:pt x="11190378" y="-42673"/>
                  <a:pt x="11460130" y="24959"/>
                  <a:pt x="11718950" y="0"/>
                </a:cubicBezTo>
                <a:cubicBezTo>
                  <a:pt x="11925933" y="-35591"/>
                  <a:pt x="12030650" y="21513"/>
                  <a:pt x="12185793" y="0"/>
                </a:cubicBezTo>
                <a:cubicBezTo>
                  <a:pt x="12369291" y="-6604"/>
                  <a:pt x="12372404" y="40734"/>
                  <a:pt x="12520962" y="0"/>
                </a:cubicBezTo>
                <a:cubicBezTo>
                  <a:pt x="12676648" y="-20434"/>
                  <a:pt x="13017325" y="39131"/>
                  <a:pt x="13167360" y="0"/>
                </a:cubicBezTo>
                <a:cubicBezTo>
                  <a:pt x="13174119" y="108459"/>
                  <a:pt x="13134186" y="290696"/>
                  <a:pt x="13167360" y="365760"/>
                </a:cubicBezTo>
                <a:cubicBezTo>
                  <a:pt x="13193721" y="450080"/>
                  <a:pt x="13132296" y="598079"/>
                  <a:pt x="13167360" y="731520"/>
                </a:cubicBezTo>
                <a:cubicBezTo>
                  <a:pt x="12862123" y="810487"/>
                  <a:pt x="12732356" y="672603"/>
                  <a:pt x="12437170" y="731520"/>
                </a:cubicBezTo>
                <a:cubicBezTo>
                  <a:pt x="12124465" y="784423"/>
                  <a:pt x="12334966" y="717830"/>
                  <a:pt x="12233674" y="731520"/>
                </a:cubicBezTo>
                <a:cubicBezTo>
                  <a:pt x="12177396" y="765777"/>
                  <a:pt x="11657125" y="704603"/>
                  <a:pt x="11371811" y="731520"/>
                </a:cubicBezTo>
                <a:cubicBezTo>
                  <a:pt x="10990816" y="755791"/>
                  <a:pt x="10809557" y="688802"/>
                  <a:pt x="10509947" y="731520"/>
                </a:cubicBezTo>
                <a:cubicBezTo>
                  <a:pt x="10235209" y="722117"/>
                  <a:pt x="9890026" y="650992"/>
                  <a:pt x="9779757" y="731520"/>
                </a:cubicBezTo>
                <a:cubicBezTo>
                  <a:pt x="9564823" y="833674"/>
                  <a:pt x="9322793" y="607671"/>
                  <a:pt x="9049567" y="731520"/>
                </a:cubicBezTo>
                <a:cubicBezTo>
                  <a:pt x="8741514" y="812484"/>
                  <a:pt x="8679524" y="731534"/>
                  <a:pt x="8582725" y="731520"/>
                </a:cubicBezTo>
                <a:cubicBezTo>
                  <a:pt x="8478882" y="745434"/>
                  <a:pt x="8319151" y="732369"/>
                  <a:pt x="8247555" y="731520"/>
                </a:cubicBezTo>
                <a:cubicBezTo>
                  <a:pt x="8176873" y="733050"/>
                  <a:pt x="8143764" y="710525"/>
                  <a:pt x="8044060" y="731520"/>
                </a:cubicBezTo>
                <a:cubicBezTo>
                  <a:pt x="7937135" y="735121"/>
                  <a:pt x="7637486" y="736491"/>
                  <a:pt x="7445544" y="731520"/>
                </a:cubicBezTo>
                <a:cubicBezTo>
                  <a:pt x="7246263" y="755383"/>
                  <a:pt x="7219770" y="706864"/>
                  <a:pt x="7110374" y="731520"/>
                </a:cubicBezTo>
                <a:cubicBezTo>
                  <a:pt x="6993030" y="766377"/>
                  <a:pt x="6850170" y="705438"/>
                  <a:pt x="6775205" y="731520"/>
                </a:cubicBezTo>
                <a:cubicBezTo>
                  <a:pt x="6685590" y="780252"/>
                  <a:pt x="6540156" y="722113"/>
                  <a:pt x="6440036" y="731520"/>
                </a:cubicBezTo>
                <a:cubicBezTo>
                  <a:pt x="6345555" y="745921"/>
                  <a:pt x="6333633" y="718391"/>
                  <a:pt x="6236541" y="731520"/>
                </a:cubicBezTo>
                <a:cubicBezTo>
                  <a:pt x="6147747" y="740711"/>
                  <a:pt x="5910872" y="724030"/>
                  <a:pt x="5769698" y="731520"/>
                </a:cubicBezTo>
                <a:cubicBezTo>
                  <a:pt x="5598793" y="766996"/>
                  <a:pt x="5308324" y="707602"/>
                  <a:pt x="5171181" y="731520"/>
                </a:cubicBezTo>
                <a:cubicBezTo>
                  <a:pt x="5000418" y="675914"/>
                  <a:pt x="4602771" y="742307"/>
                  <a:pt x="4309318" y="731520"/>
                </a:cubicBezTo>
                <a:cubicBezTo>
                  <a:pt x="4032055" y="756597"/>
                  <a:pt x="3929158" y="621632"/>
                  <a:pt x="3579128" y="731520"/>
                </a:cubicBezTo>
                <a:cubicBezTo>
                  <a:pt x="3237310" y="800330"/>
                  <a:pt x="3265754" y="719948"/>
                  <a:pt x="2980611" y="731520"/>
                </a:cubicBezTo>
                <a:cubicBezTo>
                  <a:pt x="2716480" y="726297"/>
                  <a:pt x="2806590" y="729815"/>
                  <a:pt x="2645442" y="731520"/>
                </a:cubicBezTo>
                <a:cubicBezTo>
                  <a:pt x="2523121" y="723320"/>
                  <a:pt x="2331645" y="693372"/>
                  <a:pt x="2178600" y="731520"/>
                </a:cubicBezTo>
                <a:cubicBezTo>
                  <a:pt x="1974303" y="704780"/>
                  <a:pt x="1676045" y="678896"/>
                  <a:pt x="1448410" y="731520"/>
                </a:cubicBezTo>
                <a:cubicBezTo>
                  <a:pt x="1207403" y="765227"/>
                  <a:pt x="1206894" y="717997"/>
                  <a:pt x="981567" y="731520"/>
                </a:cubicBezTo>
                <a:cubicBezTo>
                  <a:pt x="748075" y="748618"/>
                  <a:pt x="826675" y="718379"/>
                  <a:pt x="778071" y="731520"/>
                </a:cubicBezTo>
                <a:cubicBezTo>
                  <a:pt x="701258" y="698083"/>
                  <a:pt x="311696" y="631653"/>
                  <a:pt x="0" y="731520"/>
                </a:cubicBezTo>
                <a:cubicBezTo>
                  <a:pt x="-6858" y="638383"/>
                  <a:pt x="56894" y="537216"/>
                  <a:pt x="0" y="380390"/>
                </a:cubicBezTo>
                <a:cubicBezTo>
                  <a:pt x="-50835" y="237258"/>
                  <a:pt x="-4636" y="122711"/>
                  <a:pt x="0" y="0"/>
                </a:cubicBezTo>
                <a:close/>
              </a:path>
              <a:path extrusionOk="0" fill="none" h="731520" w="13167360">
                <a:moveTo>
                  <a:pt x="0" y="0"/>
                </a:moveTo>
                <a:cubicBezTo>
                  <a:pt x="148384" y="-62093"/>
                  <a:pt x="310640" y="73810"/>
                  <a:pt x="466843" y="0"/>
                </a:cubicBezTo>
                <a:cubicBezTo>
                  <a:pt x="619749" y="-56956"/>
                  <a:pt x="694302" y="9223"/>
                  <a:pt x="802012" y="0"/>
                </a:cubicBezTo>
                <a:cubicBezTo>
                  <a:pt x="920884" y="-1943"/>
                  <a:pt x="1150889" y="1807"/>
                  <a:pt x="1400528" y="0"/>
                </a:cubicBezTo>
                <a:cubicBezTo>
                  <a:pt x="1678091" y="-12370"/>
                  <a:pt x="1833960" y="48066"/>
                  <a:pt x="1999045" y="0"/>
                </a:cubicBezTo>
                <a:cubicBezTo>
                  <a:pt x="2150153" y="-19963"/>
                  <a:pt x="2448104" y="67998"/>
                  <a:pt x="2860908" y="0"/>
                </a:cubicBezTo>
                <a:cubicBezTo>
                  <a:pt x="3222752" y="-60700"/>
                  <a:pt x="3360048" y="47380"/>
                  <a:pt x="3591098" y="0"/>
                </a:cubicBezTo>
                <a:cubicBezTo>
                  <a:pt x="3822259" y="-61857"/>
                  <a:pt x="3690850" y="29429"/>
                  <a:pt x="3794594" y="0"/>
                </a:cubicBezTo>
                <a:cubicBezTo>
                  <a:pt x="3884100" y="-7161"/>
                  <a:pt x="3941040" y="11709"/>
                  <a:pt x="3998089" y="0"/>
                </a:cubicBezTo>
                <a:cubicBezTo>
                  <a:pt x="4054299" y="2940"/>
                  <a:pt x="4559681" y="49656"/>
                  <a:pt x="4728279" y="0"/>
                </a:cubicBezTo>
                <a:cubicBezTo>
                  <a:pt x="4948277" y="-28877"/>
                  <a:pt x="5022922" y="50949"/>
                  <a:pt x="5195122" y="0"/>
                </a:cubicBezTo>
                <a:cubicBezTo>
                  <a:pt x="5352035" y="-12439"/>
                  <a:pt x="5779438" y="101178"/>
                  <a:pt x="6056986" y="0"/>
                </a:cubicBezTo>
                <a:cubicBezTo>
                  <a:pt x="6324681" y="-115857"/>
                  <a:pt x="6260596" y="72057"/>
                  <a:pt x="6523828" y="0"/>
                </a:cubicBezTo>
                <a:cubicBezTo>
                  <a:pt x="6768372" y="-53689"/>
                  <a:pt x="6980044" y="21153"/>
                  <a:pt x="7122345" y="0"/>
                </a:cubicBezTo>
                <a:cubicBezTo>
                  <a:pt x="7268138" y="-42439"/>
                  <a:pt x="7674170" y="38072"/>
                  <a:pt x="7852535" y="0"/>
                </a:cubicBezTo>
                <a:cubicBezTo>
                  <a:pt x="8048260" y="-18498"/>
                  <a:pt x="8112964" y="20170"/>
                  <a:pt x="8187704" y="0"/>
                </a:cubicBezTo>
                <a:cubicBezTo>
                  <a:pt x="8302832" y="-57701"/>
                  <a:pt x="8759561" y="49112"/>
                  <a:pt x="9049567" y="0"/>
                </a:cubicBezTo>
                <a:cubicBezTo>
                  <a:pt x="9354599" y="-48290"/>
                  <a:pt x="9297759" y="44992"/>
                  <a:pt x="9384737" y="0"/>
                </a:cubicBezTo>
                <a:cubicBezTo>
                  <a:pt x="9493162" y="-4509"/>
                  <a:pt x="9853801" y="-1704"/>
                  <a:pt x="9983253" y="0"/>
                </a:cubicBezTo>
                <a:cubicBezTo>
                  <a:pt x="10068332" y="-4843"/>
                  <a:pt x="10268673" y="50681"/>
                  <a:pt x="10450096" y="0"/>
                </a:cubicBezTo>
                <a:cubicBezTo>
                  <a:pt x="10609532" y="-42305"/>
                  <a:pt x="10770952" y="37874"/>
                  <a:pt x="10916938" y="0"/>
                </a:cubicBezTo>
                <a:cubicBezTo>
                  <a:pt x="11046355" y="-43827"/>
                  <a:pt x="11083523" y="18787"/>
                  <a:pt x="11120434" y="0"/>
                </a:cubicBezTo>
                <a:cubicBezTo>
                  <a:pt x="11176250" y="-33560"/>
                  <a:pt x="11603994" y="75426"/>
                  <a:pt x="11850624" y="0"/>
                </a:cubicBezTo>
                <a:cubicBezTo>
                  <a:pt x="12068954" y="4689"/>
                  <a:pt x="12549106" y="-82565"/>
                  <a:pt x="13167360" y="0"/>
                </a:cubicBezTo>
                <a:cubicBezTo>
                  <a:pt x="13201925" y="112222"/>
                  <a:pt x="13135376" y="252353"/>
                  <a:pt x="13167360" y="351130"/>
                </a:cubicBezTo>
                <a:cubicBezTo>
                  <a:pt x="13181063" y="423739"/>
                  <a:pt x="13198243" y="616008"/>
                  <a:pt x="13167360" y="731520"/>
                </a:cubicBezTo>
                <a:cubicBezTo>
                  <a:pt x="12992196" y="811814"/>
                  <a:pt x="12613763" y="673312"/>
                  <a:pt x="12437170" y="731520"/>
                </a:cubicBezTo>
                <a:cubicBezTo>
                  <a:pt x="12266121" y="784240"/>
                  <a:pt x="12333707" y="714608"/>
                  <a:pt x="12233674" y="731520"/>
                </a:cubicBezTo>
                <a:cubicBezTo>
                  <a:pt x="12138745" y="755511"/>
                  <a:pt x="12070208" y="709717"/>
                  <a:pt x="12030179" y="731520"/>
                </a:cubicBezTo>
                <a:cubicBezTo>
                  <a:pt x="11961067" y="697918"/>
                  <a:pt x="11705448" y="643998"/>
                  <a:pt x="11431663" y="731520"/>
                </a:cubicBezTo>
                <a:cubicBezTo>
                  <a:pt x="11192643" y="774894"/>
                  <a:pt x="11250145" y="696519"/>
                  <a:pt x="11096493" y="731520"/>
                </a:cubicBezTo>
                <a:cubicBezTo>
                  <a:pt x="10939207" y="729288"/>
                  <a:pt x="10826690" y="726843"/>
                  <a:pt x="10629651" y="731520"/>
                </a:cubicBezTo>
                <a:cubicBezTo>
                  <a:pt x="10448683" y="760234"/>
                  <a:pt x="10475043" y="722413"/>
                  <a:pt x="10426155" y="731520"/>
                </a:cubicBezTo>
                <a:cubicBezTo>
                  <a:pt x="10381853" y="725613"/>
                  <a:pt x="10154521" y="680042"/>
                  <a:pt x="10090986" y="731520"/>
                </a:cubicBezTo>
                <a:cubicBezTo>
                  <a:pt x="10013514" y="762463"/>
                  <a:pt x="9522177" y="677221"/>
                  <a:pt x="9360796" y="731520"/>
                </a:cubicBezTo>
                <a:cubicBezTo>
                  <a:pt x="9222290" y="812457"/>
                  <a:pt x="9201318" y="709873"/>
                  <a:pt x="9157300" y="731520"/>
                </a:cubicBezTo>
                <a:cubicBezTo>
                  <a:pt x="9117938" y="722797"/>
                  <a:pt x="8674932" y="688324"/>
                  <a:pt x="8295437" y="731520"/>
                </a:cubicBezTo>
                <a:cubicBezTo>
                  <a:pt x="7869923" y="764649"/>
                  <a:pt x="7646978" y="651449"/>
                  <a:pt x="7433573" y="731520"/>
                </a:cubicBezTo>
                <a:cubicBezTo>
                  <a:pt x="7208473" y="801724"/>
                  <a:pt x="7033516" y="683858"/>
                  <a:pt x="6835057" y="731520"/>
                </a:cubicBezTo>
                <a:cubicBezTo>
                  <a:pt x="6645155" y="766302"/>
                  <a:pt x="6620966" y="687244"/>
                  <a:pt x="6499888" y="731520"/>
                </a:cubicBezTo>
                <a:cubicBezTo>
                  <a:pt x="6365999" y="760717"/>
                  <a:pt x="6329713" y="735210"/>
                  <a:pt x="6164719" y="731520"/>
                </a:cubicBezTo>
                <a:cubicBezTo>
                  <a:pt x="6010164" y="742947"/>
                  <a:pt x="5801981" y="705079"/>
                  <a:pt x="5697876" y="731520"/>
                </a:cubicBezTo>
                <a:cubicBezTo>
                  <a:pt x="5555522" y="743521"/>
                  <a:pt x="5520631" y="696356"/>
                  <a:pt x="5362707" y="731520"/>
                </a:cubicBezTo>
                <a:cubicBezTo>
                  <a:pt x="5176704" y="723812"/>
                  <a:pt x="4787365" y="723491"/>
                  <a:pt x="4632517" y="731520"/>
                </a:cubicBezTo>
                <a:cubicBezTo>
                  <a:pt x="4464468" y="738932"/>
                  <a:pt x="4351426" y="718315"/>
                  <a:pt x="4165674" y="731520"/>
                </a:cubicBezTo>
                <a:cubicBezTo>
                  <a:pt x="3955007" y="807707"/>
                  <a:pt x="3762747" y="675411"/>
                  <a:pt x="3567158" y="731520"/>
                </a:cubicBezTo>
                <a:cubicBezTo>
                  <a:pt x="3387970" y="775454"/>
                  <a:pt x="2893456" y="680358"/>
                  <a:pt x="2705294" y="731520"/>
                </a:cubicBezTo>
                <a:cubicBezTo>
                  <a:pt x="2483857" y="821972"/>
                  <a:pt x="2295661" y="665455"/>
                  <a:pt x="1975104" y="731520"/>
                </a:cubicBezTo>
                <a:cubicBezTo>
                  <a:pt x="1678290" y="799920"/>
                  <a:pt x="1819327" y="712906"/>
                  <a:pt x="1639935" y="731520"/>
                </a:cubicBezTo>
                <a:cubicBezTo>
                  <a:pt x="1484292" y="746343"/>
                  <a:pt x="1475260" y="701599"/>
                  <a:pt x="1436439" y="731520"/>
                </a:cubicBezTo>
                <a:cubicBezTo>
                  <a:pt x="1393823" y="750137"/>
                  <a:pt x="1192050" y="698687"/>
                  <a:pt x="1101270" y="731520"/>
                </a:cubicBezTo>
                <a:cubicBezTo>
                  <a:pt x="1015003" y="758722"/>
                  <a:pt x="975150" y="713342"/>
                  <a:pt x="897775" y="731520"/>
                </a:cubicBezTo>
                <a:cubicBezTo>
                  <a:pt x="781647" y="739595"/>
                  <a:pt x="270064" y="682038"/>
                  <a:pt x="0" y="731520"/>
                </a:cubicBezTo>
                <a:cubicBezTo>
                  <a:pt x="-13395" y="666903"/>
                  <a:pt x="25086" y="489075"/>
                  <a:pt x="0" y="365760"/>
                </a:cubicBezTo>
                <a:cubicBezTo>
                  <a:pt x="-32467" y="260489"/>
                  <a:pt x="29936" y="80037"/>
                  <a:pt x="0" y="0"/>
                </a:cubicBezTo>
                <a:close/>
              </a:path>
              <a:path extrusionOk="0" h="731520" w="13167360">
                <a:moveTo>
                  <a:pt x="0" y="0"/>
                </a:moveTo>
                <a:cubicBezTo>
                  <a:pt x="74209" y="-14140"/>
                  <a:pt x="102942" y="7228"/>
                  <a:pt x="203496" y="0"/>
                </a:cubicBezTo>
                <a:cubicBezTo>
                  <a:pt x="329431" y="-9446"/>
                  <a:pt x="509959" y="5958"/>
                  <a:pt x="670338" y="0"/>
                </a:cubicBezTo>
                <a:cubicBezTo>
                  <a:pt x="842746" y="51263"/>
                  <a:pt x="1137134" y="23824"/>
                  <a:pt x="1400528" y="0"/>
                </a:cubicBezTo>
                <a:cubicBezTo>
                  <a:pt x="1647919" y="-1373"/>
                  <a:pt x="2056384" y="24626"/>
                  <a:pt x="2262392" y="0"/>
                </a:cubicBezTo>
                <a:cubicBezTo>
                  <a:pt x="2510166" y="-76076"/>
                  <a:pt x="2377934" y="31791"/>
                  <a:pt x="2465887" y="0"/>
                </a:cubicBezTo>
                <a:cubicBezTo>
                  <a:pt x="2554328" y="-12907"/>
                  <a:pt x="2646337" y="19979"/>
                  <a:pt x="2801057" y="0"/>
                </a:cubicBezTo>
                <a:cubicBezTo>
                  <a:pt x="2947666" y="28154"/>
                  <a:pt x="3459867" y="28188"/>
                  <a:pt x="3662920" y="0"/>
                </a:cubicBezTo>
                <a:cubicBezTo>
                  <a:pt x="3856248" y="18146"/>
                  <a:pt x="4046132" y="55569"/>
                  <a:pt x="4393110" y="0"/>
                </a:cubicBezTo>
                <a:cubicBezTo>
                  <a:pt x="4732586" y="-4336"/>
                  <a:pt x="4732748" y="41283"/>
                  <a:pt x="4859953" y="0"/>
                </a:cubicBezTo>
                <a:cubicBezTo>
                  <a:pt x="4972712" y="-53627"/>
                  <a:pt x="5145065" y="28207"/>
                  <a:pt x="5326796" y="0"/>
                </a:cubicBezTo>
                <a:cubicBezTo>
                  <a:pt x="5474362" y="-44586"/>
                  <a:pt x="5819043" y="55821"/>
                  <a:pt x="6188659" y="0"/>
                </a:cubicBezTo>
                <a:cubicBezTo>
                  <a:pt x="6594807" y="-26010"/>
                  <a:pt x="6474898" y="75251"/>
                  <a:pt x="6655502" y="0"/>
                </a:cubicBezTo>
                <a:cubicBezTo>
                  <a:pt x="6809732" y="-54623"/>
                  <a:pt x="6812460" y="20510"/>
                  <a:pt x="6858998" y="0"/>
                </a:cubicBezTo>
                <a:cubicBezTo>
                  <a:pt x="6900061" y="-8623"/>
                  <a:pt x="7009897" y="10946"/>
                  <a:pt x="7062493" y="0"/>
                </a:cubicBezTo>
                <a:cubicBezTo>
                  <a:pt x="7159903" y="-29217"/>
                  <a:pt x="7576091" y="75605"/>
                  <a:pt x="7924357" y="0"/>
                </a:cubicBezTo>
                <a:cubicBezTo>
                  <a:pt x="8270281" y="-76667"/>
                  <a:pt x="8026671" y="26483"/>
                  <a:pt x="8127852" y="0"/>
                </a:cubicBezTo>
                <a:cubicBezTo>
                  <a:pt x="8191024" y="51908"/>
                  <a:pt x="8562543" y="20656"/>
                  <a:pt x="8858042" y="0"/>
                </a:cubicBezTo>
                <a:cubicBezTo>
                  <a:pt x="9088339" y="-32060"/>
                  <a:pt x="9154008" y="33169"/>
                  <a:pt x="9324885" y="0"/>
                </a:cubicBezTo>
                <a:cubicBezTo>
                  <a:pt x="9504149" y="3240"/>
                  <a:pt x="9699547" y="9006"/>
                  <a:pt x="10055075" y="0"/>
                </a:cubicBezTo>
                <a:cubicBezTo>
                  <a:pt x="10382079" y="-15602"/>
                  <a:pt x="10752990" y="77996"/>
                  <a:pt x="10916938" y="0"/>
                </a:cubicBezTo>
                <a:cubicBezTo>
                  <a:pt x="11095686" y="-83841"/>
                  <a:pt x="11052615" y="41175"/>
                  <a:pt x="11120434" y="0"/>
                </a:cubicBezTo>
                <a:cubicBezTo>
                  <a:pt x="11249627" y="-22981"/>
                  <a:pt x="11475063" y="69430"/>
                  <a:pt x="11718950" y="0"/>
                </a:cubicBezTo>
                <a:cubicBezTo>
                  <a:pt x="11905587" y="-10738"/>
                  <a:pt x="12015832" y="-2249"/>
                  <a:pt x="12185793" y="0"/>
                </a:cubicBezTo>
                <a:cubicBezTo>
                  <a:pt x="12358567" y="-11616"/>
                  <a:pt x="12358979" y="38964"/>
                  <a:pt x="12520962" y="0"/>
                </a:cubicBezTo>
                <a:cubicBezTo>
                  <a:pt x="12673434" y="-69912"/>
                  <a:pt x="13010268" y="9682"/>
                  <a:pt x="13167360" y="0"/>
                </a:cubicBezTo>
                <a:cubicBezTo>
                  <a:pt x="13190868" y="90205"/>
                  <a:pt x="13148072" y="277018"/>
                  <a:pt x="13167360" y="365760"/>
                </a:cubicBezTo>
                <a:cubicBezTo>
                  <a:pt x="13207672" y="441066"/>
                  <a:pt x="13129028" y="629707"/>
                  <a:pt x="13167360" y="731520"/>
                </a:cubicBezTo>
                <a:cubicBezTo>
                  <a:pt x="12844139" y="782015"/>
                  <a:pt x="12716231" y="682347"/>
                  <a:pt x="12437170" y="731520"/>
                </a:cubicBezTo>
                <a:cubicBezTo>
                  <a:pt x="12121516" y="768689"/>
                  <a:pt x="12331842" y="741151"/>
                  <a:pt x="12233674" y="731520"/>
                </a:cubicBezTo>
                <a:cubicBezTo>
                  <a:pt x="12209168" y="701204"/>
                  <a:pt x="11746441" y="677273"/>
                  <a:pt x="11371811" y="731520"/>
                </a:cubicBezTo>
                <a:cubicBezTo>
                  <a:pt x="11028557" y="799436"/>
                  <a:pt x="10806854" y="676543"/>
                  <a:pt x="10509947" y="731520"/>
                </a:cubicBezTo>
                <a:cubicBezTo>
                  <a:pt x="10235034" y="780316"/>
                  <a:pt x="9940039" y="635670"/>
                  <a:pt x="9779757" y="731520"/>
                </a:cubicBezTo>
                <a:cubicBezTo>
                  <a:pt x="9612884" y="813321"/>
                  <a:pt x="9300273" y="657175"/>
                  <a:pt x="9049567" y="731520"/>
                </a:cubicBezTo>
                <a:cubicBezTo>
                  <a:pt x="8718322" y="779315"/>
                  <a:pt x="8691719" y="742252"/>
                  <a:pt x="8582725" y="731520"/>
                </a:cubicBezTo>
                <a:cubicBezTo>
                  <a:pt x="8495950" y="751431"/>
                  <a:pt x="8326773" y="742292"/>
                  <a:pt x="8247555" y="731520"/>
                </a:cubicBezTo>
                <a:cubicBezTo>
                  <a:pt x="8175930" y="741371"/>
                  <a:pt x="8131128" y="703698"/>
                  <a:pt x="8044060" y="731520"/>
                </a:cubicBezTo>
                <a:cubicBezTo>
                  <a:pt x="7930529" y="779711"/>
                  <a:pt x="7630372" y="663338"/>
                  <a:pt x="7445544" y="731520"/>
                </a:cubicBezTo>
                <a:cubicBezTo>
                  <a:pt x="7247374" y="749196"/>
                  <a:pt x="7206580" y="706420"/>
                  <a:pt x="7110374" y="731520"/>
                </a:cubicBezTo>
                <a:cubicBezTo>
                  <a:pt x="6994297" y="739350"/>
                  <a:pt x="6860233" y="690193"/>
                  <a:pt x="6775205" y="731520"/>
                </a:cubicBezTo>
                <a:cubicBezTo>
                  <a:pt x="6677495" y="757120"/>
                  <a:pt x="6542104" y="736652"/>
                  <a:pt x="6440036" y="731520"/>
                </a:cubicBezTo>
                <a:cubicBezTo>
                  <a:pt x="6351707" y="746912"/>
                  <a:pt x="6331872" y="723969"/>
                  <a:pt x="6236541" y="731520"/>
                </a:cubicBezTo>
                <a:cubicBezTo>
                  <a:pt x="6129527" y="699386"/>
                  <a:pt x="5932416" y="671581"/>
                  <a:pt x="5769698" y="731520"/>
                </a:cubicBezTo>
                <a:cubicBezTo>
                  <a:pt x="5630833" y="780243"/>
                  <a:pt x="5315778" y="720069"/>
                  <a:pt x="5171181" y="731520"/>
                </a:cubicBezTo>
                <a:cubicBezTo>
                  <a:pt x="4971983" y="780579"/>
                  <a:pt x="4672432" y="711424"/>
                  <a:pt x="4309318" y="731520"/>
                </a:cubicBezTo>
                <a:cubicBezTo>
                  <a:pt x="4003970" y="739643"/>
                  <a:pt x="3911599" y="654491"/>
                  <a:pt x="3579128" y="731520"/>
                </a:cubicBezTo>
                <a:cubicBezTo>
                  <a:pt x="3233786" y="787069"/>
                  <a:pt x="3240999" y="725507"/>
                  <a:pt x="2980611" y="731520"/>
                </a:cubicBezTo>
                <a:cubicBezTo>
                  <a:pt x="2703954" y="708458"/>
                  <a:pt x="2792371" y="722545"/>
                  <a:pt x="2645442" y="731520"/>
                </a:cubicBezTo>
                <a:cubicBezTo>
                  <a:pt x="2496381" y="727130"/>
                  <a:pt x="2355294" y="709586"/>
                  <a:pt x="2178600" y="731520"/>
                </a:cubicBezTo>
                <a:cubicBezTo>
                  <a:pt x="1970791" y="765731"/>
                  <a:pt x="1749635" y="724083"/>
                  <a:pt x="1448410" y="731520"/>
                </a:cubicBezTo>
                <a:cubicBezTo>
                  <a:pt x="1205010" y="769785"/>
                  <a:pt x="1210720" y="711571"/>
                  <a:pt x="981567" y="731520"/>
                </a:cubicBezTo>
                <a:cubicBezTo>
                  <a:pt x="755754" y="750335"/>
                  <a:pt x="833683" y="720800"/>
                  <a:pt x="778071" y="731520"/>
                </a:cubicBezTo>
                <a:cubicBezTo>
                  <a:pt x="745494" y="711737"/>
                  <a:pt x="202675" y="620009"/>
                  <a:pt x="0" y="731520"/>
                </a:cubicBezTo>
                <a:cubicBezTo>
                  <a:pt x="-20458" y="637820"/>
                  <a:pt x="19612" y="509470"/>
                  <a:pt x="0" y="380390"/>
                </a:cubicBezTo>
                <a:cubicBezTo>
                  <a:pt x="-63367" y="239392"/>
                  <a:pt x="14822" y="118543"/>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Introduction</a:t>
            </a:r>
            <a:endParaRPr b="0" i="0" sz="1400" u="none" cap="none" strike="noStrike">
              <a:solidFill>
                <a:srgbClr val="000000"/>
              </a:solidFill>
              <a:latin typeface="Arial"/>
              <a:ea typeface="Arial"/>
              <a:cs typeface="Arial"/>
              <a:sym typeface="Arial"/>
            </a:endParaRPr>
          </a:p>
        </p:txBody>
      </p:sp>
      <p:sp>
        <p:nvSpPr>
          <p:cNvPr id="37" name="Google Shape;37;p1"/>
          <p:cNvSpPr/>
          <p:nvPr/>
        </p:nvSpPr>
        <p:spPr>
          <a:xfrm>
            <a:off x="29133225" y="6243675"/>
            <a:ext cx="13496451" cy="17144563"/>
          </a:xfrm>
          <a:custGeom>
            <a:rect b="b" l="l" r="r" t="t"/>
            <a:pathLst>
              <a:path extrusionOk="0" fill="none" h="16685706" w="13496451">
                <a:moveTo>
                  <a:pt x="0" y="0"/>
                </a:moveTo>
                <a:cubicBezTo>
                  <a:pt x="151857" y="-54872"/>
                  <a:pt x="536302" y="38293"/>
                  <a:pt x="883404" y="0"/>
                </a:cubicBezTo>
                <a:cubicBezTo>
                  <a:pt x="1192648" y="-23072"/>
                  <a:pt x="1008598" y="8577"/>
                  <a:pt x="1091985" y="0"/>
                </a:cubicBezTo>
                <a:cubicBezTo>
                  <a:pt x="1121290" y="35488"/>
                  <a:pt x="1542041" y="32645"/>
                  <a:pt x="1975389" y="0"/>
                </a:cubicBezTo>
                <a:cubicBezTo>
                  <a:pt x="2362827" y="-67004"/>
                  <a:pt x="2397495" y="5153"/>
                  <a:pt x="2588864" y="0"/>
                </a:cubicBezTo>
                <a:cubicBezTo>
                  <a:pt x="2761962" y="-27083"/>
                  <a:pt x="3120142" y="107969"/>
                  <a:pt x="3337304" y="0"/>
                </a:cubicBezTo>
                <a:cubicBezTo>
                  <a:pt x="3494693" y="-82589"/>
                  <a:pt x="3777722" y="26212"/>
                  <a:pt x="3950779" y="0"/>
                </a:cubicBezTo>
                <a:cubicBezTo>
                  <a:pt x="4105979" y="-15222"/>
                  <a:pt x="4184404" y="6729"/>
                  <a:pt x="4294325" y="0"/>
                </a:cubicBezTo>
                <a:cubicBezTo>
                  <a:pt x="4418355" y="-20266"/>
                  <a:pt x="4564711" y="38251"/>
                  <a:pt x="4637871" y="0"/>
                </a:cubicBezTo>
                <a:cubicBezTo>
                  <a:pt x="4712315" y="-21309"/>
                  <a:pt x="4744211" y="-267"/>
                  <a:pt x="4846452" y="0"/>
                </a:cubicBezTo>
                <a:cubicBezTo>
                  <a:pt x="4946107" y="-11739"/>
                  <a:pt x="5065981" y="69639"/>
                  <a:pt x="5189999" y="0"/>
                </a:cubicBezTo>
                <a:cubicBezTo>
                  <a:pt x="5304966" y="-29823"/>
                  <a:pt x="5327282" y="18786"/>
                  <a:pt x="5398580" y="0"/>
                </a:cubicBezTo>
                <a:cubicBezTo>
                  <a:pt x="5452319" y="16196"/>
                  <a:pt x="5763108" y="133396"/>
                  <a:pt x="6147019" y="0"/>
                </a:cubicBezTo>
                <a:cubicBezTo>
                  <a:pt x="6474708" y="-99849"/>
                  <a:pt x="6475514" y="47819"/>
                  <a:pt x="6625530" y="0"/>
                </a:cubicBezTo>
                <a:cubicBezTo>
                  <a:pt x="6746806" y="-66093"/>
                  <a:pt x="6964055" y="20406"/>
                  <a:pt x="7104041" y="0"/>
                </a:cubicBezTo>
                <a:cubicBezTo>
                  <a:pt x="7193788" y="8051"/>
                  <a:pt x="7623310" y="42664"/>
                  <a:pt x="7852480" y="0"/>
                </a:cubicBezTo>
                <a:cubicBezTo>
                  <a:pt x="8051666" y="-7558"/>
                  <a:pt x="8530218" y="85643"/>
                  <a:pt x="8735884" y="0"/>
                </a:cubicBezTo>
                <a:cubicBezTo>
                  <a:pt x="8926579" y="-85297"/>
                  <a:pt x="8882120" y="-429"/>
                  <a:pt x="8944465" y="0"/>
                </a:cubicBezTo>
                <a:cubicBezTo>
                  <a:pt x="9040789" y="-15678"/>
                  <a:pt x="9085329" y="-1817"/>
                  <a:pt x="9153047" y="0"/>
                </a:cubicBezTo>
                <a:cubicBezTo>
                  <a:pt x="9252781" y="-4067"/>
                  <a:pt x="9355993" y="43787"/>
                  <a:pt x="9496594" y="0"/>
                </a:cubicBezTo>
                <a:cubicBezTo>
                  <a:pt x="9605212" y="36492"/>
                  <a:pt x="9965631" y="35677"/>
                  <a:pt x="10379997" y="0"/>
                </a:cubicBezTo>
                <a:cubicBezTo>
                  <a:pt x="10767358" y="-90827"/>
                  <a:pt x="10676327" y="49515"/>
                  <a:pt x="10858508" y="0"/>
                </a:cubicBezTo>
                <a:cubicBezTo>
                  <a:pt x="11068139" y="-29554"/>
                  <a:pt x="11348014" y="-6410"/>
                  <a:pt x="11471983" y="0"/>
                </a:cubicBezTo>
                <a:cubicBezTo>
                  <a:pt x="11674639" y="-13390"/>
                  <a:pt x="11877043" y="1642"/>
                  <a:pt x="12220423" y="0"/>
                </a:cubicBezTo>
                <a:cubicBezTo>
                  <a:pt x="12477736" y="379"/>
                  <a:pt x="12422251" y="24955"/>
                  <a:pt x="12563969" y="0"/>
                </a:cubicBezTo>
                <a:cubicBezTo>
                  <a:pt x="12739587" y="-86547"/>
                  <a:pt x="13071030" y="-27253"/>
                  <a:pt x="13496451" y="0"/>
                </a:cubicBezTo>
                <a:cubicBezTo>
                  <a:pt x="13580940" y="203974"/>
                  <a:pt x="13376087" y="644403"/>
                  <a:pt x="13496451" y="975471"/>
                </a:cubicBezTo>
                <a:cubicBezTo>
                  <a:pt x="13572309" y="1170269"/>
                  <a:pt x="13500687" y="1620818"/>
                  <a:pt x="13496451" y="1784087"/>
                </a:cubicBezTo>
                <a:cubicBezTo>
                  <a:pt x="13518840" y="1988182"/>
                  <a:pt x="13492859" y="1890175"/>
                  <a:pt x="13496451" y="1925273"/>
                </a:cubicBezTo>
                <a:cubicBezTo>
                  <a:pt x="13508409" y="1971817"/>
                  <a:pt x="13493583" y="1992543"/>
                  <a:pt x="13496451" y="2066460"/>
                </a:cubicBezTo>
                <a:cubicBezTo>
                  <a:pt x="13495386" y="2123965"/>
                  <a:pt x="13542175" y="2404987"/>
                  <a:pt x="13496451" y="2541360"/>
                </a:cubicBezTo>
                <a:cubicBezTo>
                  <a:pt x="13473176" y="2754626"/>
                  <a:pt x="13513610" y="3027062"/>
                  <a:pt x="13496451" y="3183118"/>
                </a:cubicBezTo>
                <a:cubicBezTo>
                  <a:pt x="13540979" y="3342469"/>
                  <a:pt x="13471836" y="3263624"/>
                  <a:pt x="13496451" y="3324305"/>
                </a:cubicBezTo>
                <a:cubicBezTo>
                  <a:pt x="13531193" y="3384096"/>
                  <a:pt x="13464469" y="3535038"/>
                  <a:pt x="13496451" y="3632349"/>
                </a:cubicBezTo>
                <a:cubicBezTo>
                  <a:pt x="13507280" y="3606171"/>
                  <a:pt x="13361710" y="4314980"/>
                  <a:pt x="13496451" y="4607820"/>
                </a:cubicBezTo>
                <a:cubicBezTo>
                  <a:pt x="13622750" y="4990682"/>
                  <a:pt x="13472638" y="4762775"/>
                  <a:pt x="13496451" y="4915865"/>
                </a:cubicBezTo>
                <a:cubicBezTo>
                  <a:pt x="13520307" y="5023370"/>
                  <a:pt x="13477412" y="5257420"/>
                  <a:pt x="13496451" y="5390765"/>
                </a:cubicBezTo>
                <a:cubicBezTo>
                  <a:pt x="13624513" y="5643571"/>
                  <a:pt x="13462446" y="6099571"/>
                  <a:pt x="13496451" y="6366237"/>
                </a:cubicBezTo>
                <a:cubicBezTo>
                  <a:pt x="13559453" y="6686420"/>
                  <a:pt x="13493175" y="6469636"/>
                  <a:pt x="13496451" y="6507425"/>
                </a:cubicBezTo>
                <a:cubicBezTo>
                  <a:pt x="13502511" y="6538717"/>
                  <a:pt x="13345328" y="7131267"/>
                  <a:pt x="13496451" y="7482896"/>
                </a:cubicBezTo>
                <a:cubicBezTo>
                  <a:pt x="13487510" y="7866152"/>
                  <a:pt x="13473715" y="7912997"/>
                  <a:pt x="13496451" y="8291511"/>
                </a:cubicBezTo>
                <a:cubicBezTo>
                  <a:pt x="13547430" y="8668756"/>
                  <a:pt x="13423921" y="8834716"/>
                  <a:pt x="13496451" y="9266984"/>
                </a:cubicBezTo>
                <a:cubicBezTo>
                  <a:pt x="13548759" y="9782480"/>
                  <a:pt x="13408146" y="9675527"/>
                  <a:pt x="13496451" y="9908740"/>
                </a:cubicBezTo>
                <a:cubicBezTo>
                  <a:pt x="13544938" y="10182751"/>
                  <a:pt x="13521640" y="10150827"/>
                  <a:pt x="13496451" y="10216786"/>
                </a:cubicBezTo>
                <a:cubicBezTo>
                  <a:pt x="13492748" y="10278548"/>
                  <a:pt x="13502286" y="10520133"/>
                  <a:pt x="13496451" y="10691685"/>
                </a:cubicBezTo>
                <a:cubicBezTo>
                  <a:pt x="13550791" y="10868722"/>
                  <a:pt x="13405026" y="11040193"/>
                  <a:pt x="13496451" y="11333444"/>
                </a:cubicBezTo>
                <a:cubicBezTo>
                  <a:pt x="13608775" y="11670758"/>
                  <a:pt x="13401429" y="12072742"/>
                  <a:pt x="13496451" y="12308916"/>
                </a:cubicBezTo>
                <a:cubicBezTo>
                  <a:pt x="13586857" y="12561044"/>
                  <a:pt x="13528902" y="12725968"/>
                  <a:pt x="13496451" y="13117531"/>
                </a:cubicBezTo>
                <a:cubicBezTo>
                  <a:pt x="13523572" y="13452876"/>
                  <a:pt x="13515535" y="13307172"/>
                  <a:pt x="13496451" y="13425574"/>
                </a:cubicBezTo>
                <a:cubicBezTo>
                  <a:pt x="13537544" y="13494544"/>
                  <a:pt x="13506615" y="13781544"/>
                  <a:pt x="13496451" y="13900476"/>
                </a:cubicBezTo>
                <a:cubicBezTo>
                  <a:pt x="13535731" y="14052371"/>
                  <a:pt x="13411126" y="14473388"/>
                  <a:pt x="13496451" y="14709091"/>
                </a:cubicBezTo>
                <a:cubicBezTo>
                  <a:pt x="13572616" y="15036759"/>
                  <a:pt x="13353399" y="15411433"/>
                  <a:pt x="13496451" y="15684562"/>
                </a:cubicBezTo>
                <a:cubicBezTo>
                  <a:pt x="13536672" y="16022734"/>
                  <a:pt x="13456812" y="16365853"/>
                  <a:pt x="13496451" y="16685706"/>
                </a:cubicBezTo>
                <a:cubicBezTo>
                  <a:pt x="13244412" y="16828721"/>
                  <a:pt x="12802562" y="16593784"/>
                  <a:pt x="12613046" y="16685706"/>
                </a:cubicBezTo>
                <a:cubicBezTo>
                  <a:pt x="12433453" y="16684505"/>
                  <a:pt x="12042280" y="16584149"/>
                  <a:pt x="11864607" y="16685706"/>
                </a:cubicBezTo>
                <a:cubicBezTo>
                  <a:pt x="11708917" y="16705340"/>
                  <a:pt x="11449844" y="16689145"/>
                  <a:pt x="11116168" y="16685706"/>
                </a:cubicBezTo>
                <a:cubicBezTo>
                  <a:pt x="10720911" y="16707773"/>
                  <a:pt x="10518676" y="16689722"/>
                  <a:pt x="10232764" y="16685706"/>
                </a:cubicBezTo>
                <a:cubicBezTo>
                  <a:pt x="9910928" y="16776309"/>
                  <a:pt x="9862038" y="16628072"/>
                  <a:pt x="9754252" y="16685706"/>
                </a:cubicBezTo>
                <a:cubicBezTo>
                  <a:pt x="9646569" y="16722224"/>
                  <a:pt x="9625036" y="16692714"/>
                  <a:pt x="9545671" y="16685706"/>
                </a:cubicBezTo>
                <a:cubicBezTo>
                  <a:pt x="9497387" y="16668343"/>
                  <a:pt x="9196321" y="16572230"/>
                  <a:pt x="8932196" y="16685706"/>
                </a:cubicBezTo>
                <a:cubicBezTo>
                  <a:pt x="8634954" y="16784830"/>
                  <a:pt x="8558381" y="16632977"/>
                  <a:pt x="8318721" y="16685706"/>
                </a:cubicBezTo>
                <a:cubicBezTo>
                  <a:pt x="8029538" y="16744027"/>
                  <a:pt x="7866418" y="16710357"/>
                  <a:pt x="7435317" y="16685706"/>
                </a:cubicBezTo>
                <a:cubicBezTo>
                  <a:pt x="6959323" y="16681372"/>
                  <a:pt x="7120889" y="16604155"/>
                  <a:pt x="6956806" y="16685706"/>
                </a:cubicBezTo>
                <a:cubicBezTo>
                  <a:pt x="6791029" y="16724190"/>
                  <a:pt x="6518272" y="16630039"/>
                  <a:pt x="6343332" y="16685706"/>
                </a:cubicBezTo>
                <a:cubicBezTo>
                  <a:pt x="6172371" y="16714831"/>
                  <a:pt x="6135238" y="16674398"/>
                  <a:pt x="5999786" y="16685706"/>
                </a:cubicBezTo>
                <a:cubicBezTo>
                  <a:pt x="5895100" y="16698769"/>
                  <a:pt x="5731382" y="16628463"/>
                  <a:pt x="5521275" y="16685706"/>
                </a:cubicBezTo>
                <a:cubicBezTo>
                  <a:pt x="5349994" y="16804227"/>
                  <a:pt x="5094341" y="16704557"/>
                  <a:pt x="4637871" y="16685706"/>
                </a:cubicBezTo>
                <a:cubicBezTo>
                  <a:pt x="4177772" y="16719440"/>
                  <a:pt x="4172567" y="16584269"/>
                  <a:pt x="3889431" y="16685706"/>
                </a:cubicBezTo>
                <a:cubicBezTo>
                  <a:pt x="3658990" y="16705237"/>
                  <a:pt x="3355150" y="16691964"/>
                  <a:pt x="3006027" y="16685706"/>
                </a:cubicBezTo>
                <a:cubicBezTo>
                  <a:pt x="2667679" y="16718278"/>
                  <a:pt x="2463531" y="16631068"/>
                  <a:pt x="2257588" y="16685706"/>
                </a:cubicBezTo>
                <a:cubicBezTo>
                  <a:pt x="2005261" y="16755262"/>
                  <a:pt x="2065234" y="16647908"/>
                  <a:pt x="1914041" y="16685706"/>
                </a:cubicBezTo>
                <a:cubicBezTo>
                  <a:pt x="1735262" y="16723381"/>
                  <a:pt x="1662781" y="16666296"/>
                  <a:pt x="1570495" y="16685706"/>
                </a:cubicBezTo>
                <a:cubicBezTo>
                  <a:pt x="1512246" y="16701292"/>
                  <a:pt x="1340438" y="16638262"/>
                  <a:pt x="1226950" y="16685706"/>
                </a:cubicBezTo>
                <a:cubicBezTo>
                  <a:pt x="1083859" y="16700288"/>
                  <a:pt x="872030" y="16654624"/>
                  <a:pt x="748439" y="16685706"/>
                </a:cubicBezTo>
                <a:cubicBezTo>
                  <a:pt x="601345" y="16755039"/>
                  <a:pt x="172298" y="16678200"/>
                  <a:pt x="0" y="16685706"/>
                </a:cubicBezTo>
                <a:cubicBezTo>
                  <a:pt x="-59635" y="16180619"/>
                  <a:pt x="92910" y="15875567"/>
                  <a:pt x="0" y="15710233"/>
                </a:cubicBezTo>
                <a:cubicBezTo>
                  <a:pt x="-95701" y="15490831"/>
                  <a:pt x="41568" y="15355230"/>
                  <a:pt x="0" y="15235332"/>
                </a:cubicBezTo>
                <a:cubicBezTo>
                  <a:pt x="-29512" y="15078441"/>
                  <a:pt x="25865" y="15045015"/>
                  <a:pt x="0" y="14927289"/>
                </a:cubicBezTo>
                <a:cubicBezTo>
                  <a:pt x="-40324" y="14805952"/>
                  <a:pt x="40872" y="14190494"/>
                  <a:pt x="0" y="13951816"/>
                </a:cubicBezTo>
                <a:cubicBezTo>
                  <a:pt x="25883" y="13707624"/>
                  <a:pt x="5017" y="13345318"/>
                  <a:pt x="0" y="12976344"/>
                </a:cubicBezTo>
                <a:cubicBezTo>
                  <a:pt x="-72100" y="12691612"/>
                  <a:pt x="6580" y="12868145"/>
                  <a:pt x="0" y="12835158"/>
                </a:cubicBezTo>
                <a:cubicBezTo>
                  <a:pt x="-14213" y="12791355"/>
                  <a:pt x="13944" y="12505637"/>
                  <a:pt x="0" y="12193399"/>
                </a:cubicBezTo>
                <a:cubicBezTo>
                  <a:pt x="-20412" y="11916896"/>
                  <a:pt x="5051" y="12106250"/>
                  <a:pt x="0" y="12052213"/>
                </a:cubicBezTo>
                <a:cubicBezTo>
                  <a:pt x="-110148" y="11911306"/>
                  <a:pt x="-90216" y="11611737"/>
                  <a:pt x="0" y="11243598"/>
                </a:cubicBezTo>
                <a:cubicBezTo>
                  <a:pt x="-10367" y="10833790"/>
                  <a:pt x="32157" y="10878120"/>
                  <a:pt x="0" y="10768697"/>
                </a:cubicBezTo>
                <a:cubicBezTo>
                  <a:pt x="39665" y="10711035"/>
                  <a:pt x="-10833" y="10452297"/>
                  <a:pt x="0" y="10293795"/>
                </a:cubicBezTo>
                <a:cubicBezTo>
                  <a:pt x="-8282" y="10120873"/>
                  <a:pt x="24069" y="10091986"/>
                  <a:pt x="0" y="9985752"/>
                </a:cubicBezTo>
                <a:cubicBezTo>
                  <a:pt x="-16557" y="9894462"/>
                  <a:pt x="29122" y="9750144"/>
                  <a:pt x="0" y="9677709"/>
                </a:cubicBezTo>
                <a:cubicBezTo>
                  <a:pt x="-42062" y="9610148"/>
                  <a:pt x="16303" y="9572124"/>
                  <a:pt x="0" y="9536522"/>
                </a:cubicBezTo>
                <a:cubicBezTo>
                  <a:pt x="-48361" y="9459158"/>
                  <a:pt x="32396" y="9301257"/>
                  <a:pt x="0" y="9061621"/>
                </a:cubicBezTo>
                <a:cubicBezTo>
                  <a:pt x="-22477" y="8796947"/>
                  <a:pt x="25919" y="8711959"/>
                  <a:pt x="0" y="8419863"/>
                </a:cubicBezTo>
                <a:cubicBezTo>
                  <a:pt x="-18565" y="8123351"/>
                  <a:pt x="-6005" y="8318566"/>
                  <a:pt x="0" y="8278676"/>
                </a:cubicBezTo>
                <a:cubicBezTo>
                  <a:pt x="-9559" y="8246424"/>
                  <a:pt x="9252" y="8188634"/>
                  <a:pt x="0" y="8137490"/>
                </a:cubicBezTo>
                <a:cubicBezTo>
                  <a:pt x="-27709" y="8117681"/>
                  <a:pt x="44105" y="7674743"/>
                  <a:pt x="0" y="7495731"/>
                </a:cubicBezTo>
                <a:cubicBezTo>
                  <a:pt x="3742" y="7364312"/>
                  <a:pt x="10859" y="7394490"/>
                  <a:pt x="0" y="7354545"/>
                </a:cubicBezTo>
                <a:cubicBezTo>
                  <a:pt x="4326" y="7297421"/>
                  <a:pt x="16433" y="7162785"/>
                  <a:pt x="0" y="7046501"/>
                </a:cubicBezTo>
                <a:cubicBezTo>
                  <a:pt x="-9460" y="6918785"/>
                  <a:pt x="57351" y="6692674"/>
                  <a:pt x="0" y="6571600"/>
                </a:cubicBezTo>
                <a:cubicBezTo>
                  <a:pt x="-104381" y="6374425"/>
                  <a:pt x="35595" y="6052164"/>
                  <a:pt x="0" y="5762985"/>
                </a:cubicBezTo>
                <a:cubicBezTo>
                  <a:pt x="-85131" y="5422214"/>
                  <a:pt x="-14635" y="5215078"/>
                  <a:pt x="0" y="4787512"/>
                </a:cubicBezTo>
                <a:cubicBezTo>
                  <a:pt x="-90418" y="4441628"/>
                  <a:pt x="15131" y="4157165"/>
                  <a:pt x="0" y="3812041"/>
                </a:cubicBezTo>
                <a:cubicBezTo>
                  <a:pt x="-2037" y="3509065"/>
                  <a:pt x="-8256" y="3595410"/>
                  <a:pt x="0" y="3503998"/>
                </a:cubicBezTo>
                <a:cubicBezTo>
                  <a:pt x="28223" y="3497033"/>
                  <a:pt x="44790" y="3087830"/>
                  <a:pt x="0" y="2862239"/>
                </a:cubicBezTo>
                <a:cubicBezTo>
                  <a:pt x="-40824" y="2553265"/>
                  <a:pt x="-2398" y="2625962"/>
                  <a:pt x="0" y="2387339"/>
                </a:cubicBezTo>
                <a:cubicBezTo>
                  <a:pt x="1802" y="2161548"/>
                  <a:pt x="6829" y="2314588"/>
                  <a:pt x="0" y="2246152"/>
                </a:cubicBezTo>
                <a:cubicBezTo>
                  <a:pt x="-10147" y="2187650"/>
                  <a:pt x="-6264" y="2074420"/>
                  <a:pt x="0" y="1938108"/>
                </a:cubicBezTo>
                <a:cubicBezTo>
                  <a:pt x="-30407" y="1847831"/>
                  <a:pt x="-20973" y="1149435"/>
                  <a:pt x="0" y="962635"/>
                </a:cubicBezTo>
                <a:cubicBezTo>
                  <a:pt x="8580" y="780528"/>
                  <a:pt x="-25105" y="286179"/>
                  <a:pt x="0" y="0"/>
                </a:cubicBezTo>
                <a:close/>
              </a:path>
              <a:path extrusionOk="0" fill="none" h="16685706" w="13496451">
                <a:moveTo>
                  <a:pt x="0" y="0"/>
                </a:moveTo>
                <a:cubicBezTo>
                  <a:pt x="196015" y="-65883"/>
                  <a:pt x="258138" y="-18521"/>
                  <a:pt x="478510" y="0"/>
                </a:cubicBezTo>
                <a:cubicBezTo>
                  <a:pt x="715667" y="8462"/>
                  <a:pt x="613985" y="-11516"/>
                  <a:pt x="687092" y="0"/>
                </a:cubicBezTo>
                <a:cubicBezTo>
                  <a:pt x="737972" y="-74867"/>
                  <a:pt x="1143776" y="133062"/>
                  <a:pt x="1570495" y="0"/>
                </a:cubicBezTo>
                <a:cubicBezTo>
                  <a:pt x="1936333" y="-49735"/>
                  <a:pt x="1777403" y="17478"/>
                  <a:pt x="1914041" y="0"/>
                </a:cubicBezTo>
                <a:cubicBezTo>
                  <a:pt x="2045908" y="-17541"/>
                  <a:pt x="2037506" y="-987"/>
                  <a:pt x="2122624" y="0"/>
                </a:cubicBezTo>
                <a:cubicBezTo>
                  <a:pt x="2208886" y="-7981"/>
                  <a:pt x="2258351" y="-8546"/>
                  <a:pt x="2331205" y="0"/>
                </a:cubicBezTo>
                <a:cubicBezTo>
                  <a:pt x="2429130" y="-21968"/>
                  <a:pt x="2775567" y="4185"/>
                  <a:pt x="2944680" y="0"/>
                </a:cubicBezTo>
                <a:cubicBezTo>
                  <a:pt x="3154666" y="-31442"/>
                  <a:pt x="3348779" y="50413"/>
                  <a:pt x="3423190" y="0"/>
                </a:cubicBezTo>
                <a:cubicBezTo>
                  <a:pt x="3486198" y="10711"/>
                  <a:pt x="3966388" y="105774"/>
                  <a:pt x="4171629" y="0"/>
                </a:cubicBezTo>
                <a:cubicBezTo>
                  <a:pt x="4453046" y="-67281"/>
                  <a:pt x="4605344" y="82452"/>
                  <a:pt x="4650141" y="0"/>
                </a:cubicBezTo>
                <a:cubicBezTo>
                  <a:pt x="4662960" y="-20319"/>
                  <a:pt x="5270837" y="52979"/>
                  <a:pt x="5533545" y="0"/>
                </a:cubicBezTo>
                <a:cubicBezTo>
                  <a:pt x="5788470" y="-22060"/>
                  <a:pt x="5642972" y="-6028"/>
                  <a:pt x="5742126" y="0"/>
                </a:cubicBezTo>
                <a:cubicBezTo>
                  <a:pt x="5874586" y="53752"/>
                  <a:pt x="6031998" y="21214"/>
                  <a:pt x="6355601" y="0"/>
                </a:cubicBezTo>
                <a:cubicBezTo>
                  <a:pt x="6646994" y="-52337"/>
                  <a:pt x="6613504" y="1530"/>
                  <a:pt x="6699147" y="0"/>
                </a:cubicBezTo>
                <a:cubicBezTo>
                  <a:pt x="6829645" y="-8945"/>
                  <a:pt x="6893861" y="70836"/>
                  <a:pt x="7042693" y="0"/>
                </a:cubicBezTo>
                <a:cubicBezTo>
                  <a:pt x="7206461" y="-466"/>
                  <a:pt x="7489561" y="80420"/>
                  <a:pt x="7791133" y="0"/>
                </a:cubicBezTo>
                <a:cubicBezTo>
                  <a:pt x="8062966" y="-78080"/>
                  <a:pt x="8282604" y="-23064"/>
                  <a:pt x="8539572" y="0"/>
                </a:cubicBezTo>
                <a:cubicBezTo>
                  <a:pt x="8774441" y="-43833"/>
                  <a:pt x="8768579" y="21539"/>
                  <a:pt x="9018082" y="0"/>
                </a:cubicBezTo>
                <a:cubicBezTo>
                  <a:pt x="9246863" y="-41494"/>
                  <a:pt x="9256788" y="-11627"/>
                  <a:pt x="9361629" y="0"/>
                </a:cubicBezTo>
                <a:cubicBezTo>
                  <a:pt x="9472194" y="8563"/>
                  <a:pt x="9830209" y="56438"/>
                  <a:pt x="9975104" y="0"/>
                </a:cubicBezTo>
                <a:cubicBezTo>
                  <a:pt x="10177004" y="-62284"/>
                  <a:pt x="10232856" y="4440"/>
                  <a:pt x="10318650" y="0"/>
                </a:cubicBezTo>
                <a:cubicBezTo>
                  <a:pt x="10417423" y="4471"/>
                  <a:pt x="10557083" y="29693"/>
                  <a:pt x="10662196" y="0"/>
                </a:cubicBezTo>
                <a:cubicBezTo>
                  <a:pt x="10767245" y="-37062"/>
                  <a:pt x="10886621" y="67940"/>
                  <a:pt x="11005741" y="0"/>
                </a:cubicBezTo>
                <a:cubicBezTo>
                  <a:pt x="11112774" y="-61663"/>
                  <a:pt x="11238294" y="-35503"/>
                  <a:pt x="11349288" y="0"/>
                </a:cubicBezTo>
                <a:cubicBezTo>
                  <a:pt x="11490893" y="7373"/>
                  <a:pt x="11624653" y="-3443"/>
                  <a:pt x="11692834" y="0"/>
                </a:cubicBezTo>
                <a:cubicBezTo>
                  <a:pt x="11768466" y="21273"/>
                  <a:pt x="11928669" y="61016"/>
                  <a:pt x="12171344" y="0"/>
                </a:cubicBezTo>
                <a:cubicBezTo>
                  <a:pt x="12370824" y="-65200"/>
                  <a:pt x="12316574" y="-5322"/>
                  <a:pt x="12379926" y="0"/>
                </a:cubicBezTo>
                <a:cubicBezTo>
                  <a:pt x="12481426" y="11501"/>
                  <a:pt x="13030758" y="103788"/>
                  <a:pt x="13496451" y="0"/>
                </a:cubicBezTo>
                <a:cubicBezTo>
                  <a:pt x="13462269" y="285996"/>
                  <a:pt x="13411332" y="477198"/>
                  <a:pt x="13496451" y="641757"/>
                </a:cubicBezTo>
                <a:cubicBezTo>
                  <a:pt x="13519702" y="796068"/>
                  <a:pt x="13493657" y="737816"/>
                  <a:pt x="13496451" y="782943"/>
                </a:cubicBezTo>
                <a:cubicBezTo>
                  <a:pt x="13531382" y="836433"/>
                  <a:pt x="13474252" y="984990"/>
                  <a:pt x="13496451" y="1090987"/>
                </a:cubicBezTo>
                <a:cubicBezTo>
                  <a:pt x="13535619" y="1214419"/>
                  <a:pt x="13472628" y="1397811"/>
                  <a:pt x="13496451" y="1565888"/>
                </a:cubicBezTo>
                <a:cubicBezTo>
                  <a:pt x="13522892" y="1888112"/>
                  <a:pt x="13506538" y="2171094"/>
                  <a:pt x="13496451" y="2541360"/>
                </a:cubicBezTo>
                <a:cubicBezTo>
                  <a:pt x="13523828" y="2992873"/>
                  <a:pt x="13510796" y="2872338"/>
                  <a:pt x="13496451" y="3016262"/>
                </a:cubicBezTo>
                <a:cubicBezTo>
                  <a:pt x="13438853" y="3162556"/>
                  <a:pt x="13499185" y="3478576"/>
                  <a:pt x="13496451" y="3658019"/>
                </a:cubicBezTo>
                <a:cubicBezTo>
                  <a:pt x="13551113" y="3888412"/>
                  <a:pt x="13438530" y="4085460"/>
                  <a:pt x="13496451" y="4466634"/>
                </a:cubicBezTo>
                <a:cubicBezTo>
                  <a:pt x="13548492" y="4721029"/>
                  <a:pt x="13520309" y="4896458"/>
                  <a:pt x="13496451" y="5275249"/>
                </a:cubicBezTo>
                <a:cubicBezTo>
                  <a:pt x="13480586" y="5646231"/>
                  <a:pt x="13437667" y="5779358"/>
                  <a:pt x="13496451" y="6083863"/>
                </a:cubicBezTo>
                <a:cubicBezTo>
                  <a:pt x="13579687" y="6433864"/>
                  <a:pt x="13488310" y="6182317"/>
                  <a:pt x="13496451" y="6225050"/>
                </a:cubicBezTo>
                <a:cubicBezTo>
                  <a:pt x="13504903" y="6255961"/>
                  <a:pt x="13483275" y="6304836"/>
                  <a:pt x="13496451" y="6366237"/>
                </a:cubicBezTo>
                <a:cubicBezTo>
                  <a:pt x="13505463" y="6425847"/>
                  <a:pt x="13463562" y="6511662"/>
                  <a:pt x="13496451" y="6674281"/>
                </a:cubicBezTo>
                <a:cubicBezTo>
                  <a:pt x="13512119" y="6786796"/>
                  <a:pt x="13486647" y="6738874"/>
                  <a:pt x="13496451" y="6815468"/>
                </a:cubicBezTo>
                <a:cubicBezTo>
                  <a:pt x="13512936" y="6864952"/>
                  <a:pt x="13502714" y="7051834"/>
                  <a:pt x="13496451" y="7123512"/>
                </a:cubicBezTo>
                <a:cubicBezTo>
                  <a:pt x="13487438" y="7141116"/>
                  <a:pt x="13471939" y="7363152"/>
                  <a:pt x="13496451" y="7598413"/>
                </a:cubicBezTo>
                <a:cubicBezTo>
                  <a:pt x="13555567" y="7811577"/>
                  <a:pt x="13414509" y="7923903"/>
                  <a:pt x="13496451" y="8073313"/>
                </a:cubicBezTo>
                <a:cubicBezTo>
                  <a:pt x="13548535" y="8207595"/>
                  <a:pt x="13420130" y="8640454"/>
                  <a:pt x="13496451" y="8715071"/>
                </a:cubicBezTo>
                <a:cubicBezTo>
                  <a:pt x="13599336" y="8830833"/>
                  <a:pt x="13446857" y="9367960"/>
                  <a:pt x="13496451" y="9690544"/>
                </a:cubicBezTo>
                <a:cubicBezTo>
                  <a:pt x="13495351" y="10058057"/>
                  <a:pt x="13442799" y="10221994"/>
                  <a:pt x="13496451" y="10666016"/>
                </a:cubicBezTo>
                <a:cubicBezTo>
                  <a:pt x="13542424" y="10988367"/>
                  <a:pt x="13453308" y="10926254"/>
                  <a:pt x="13496451" y="10974060"/>
                </a:cubicBezTo>
                <a:cubicBezTo>
                  <a:pt x="13544529" y="11007130"/>
                  <a:pt x="13437962" y="11128138"/>
                  <a:pt x="13496451" y="11282103"/>
                </a:cubicBezTo>
                <a:cubicBezTo>
                  <a:pt x="13526641" y="11438310"/>
                  <a:pt x="13503289" y="11682198"/>
                  <a:pt x="13496451" y="11757004"/>
                </a:cubicBezTo>
                <a:cubicBezTo>
                  <a:pt x="13522096" y="11829573"/>
                  <a:pt x="13456003" y="12008877"/>
                  <a:pt x="13496451" y="12231905"/>
                </a:cubicBezTo>
                <a:cubicBezTo>
                  <a:pt x="13507720" y="12418204"/>
                  <a:pt x="13480586" y="12346551"/>
                  <a:pt x="13496451" y="12373091"/>
                </a:cubicBezTo>
                <a:cubicBezTo>
                  <a:pt x="13502456" y="12349811"/>
                  <a:pt x="13372824" y="13047910"/>
                  <a:pt x="13496451" y="13348564"/>
                </a:cubicBezTo>
                <a:cubicBezTo>
                  <a:pt x="13535942" y="13601313"/>
                  <a:pt x="13483169" y="13548671"/>
                  <a:pt x="13496451" y="13656608"/>
                </a:cubicBezTo>
                <a:cubicBezTo>
                  <a:pt x="13507941" y="13787336"/>
                  <a:pt x="13475173" y="13732096"/>
                  <a:pt x="13496451" y="13797795"/>
                </a:cubicBezTo>
                <a:cubicBezTo>
                  <a:pt x="13470187" y="13910233"/>
                  <a:pt x="13510688" y="14256844"/>
                  <a:pt x="13496451" y="14606409"/>
                </a:cubicBezTo>
                <a:cubicBezTo>
                  <a:pt x="13519035" y="14911786"/>
                  <a:pt x="13483282" y="14677648"/>
                  <a:pt x="13496451" y="14747596"/>
                </a:cubicBezTo>
                <a:cubicBezTo>
                  <a:pt x="13508572" y="14865330"/>
                  <a:pt x="13459612" y="15197747"/>
                  <a:pt x="13496451" y="15389353"/>
                </a:cubicBezTo>
                <a:cubicBezTo>
                  <a:pt x="13517576" y="15576086"/>
                  <a:pt x="13523065" y="16291319"/>
                  <a:pt x="13496451" y="16685706"/>
                </a:cubicBezTo>
                <a:cubicBezTo>
                  <a:pt x="13221156" y="16719828"/>
                  <a:pt x="13059704" y="16717216"/>
                  <a:pt x="12882975" y="16685706"/>
                </a:cubicBezTo>
                <a:cubicBezTo>
                  <a:pt x="12714315" y="16669130"/>
                  <a:pt x="12675144" y="16640224"/>
                  <a:pt x="12539429" y="16685706"/>
                </a:cubicBezTo>
                <a:cubicBezTo>
                  <a:pt x="12411989" y="16697409"/>
                  <a:pt x="12133538" y="16667457"/>
                  <a:pt x="12060919" y="16685706"/>
                </a:cubicBezTo>
                <a:cubicBezTo>
                  <a:pt x="11990238" y="16675480"/>
                  <a:pt x="11725314" y="16678088"/>
                  <a:pt x="11582409" y="16685706"/>
                </a:cubicBezTo>
                <a:cubicBezTo>
                  <a:pt x="11394355" y="16774827"/>
                  <a:pt x="11084203" y="16654107"/>
                  <a:pt x="10968933" y="16685706"/>
                </a:cubicBezTo>
                <a:cubicBezTo>
                  <a:pt x="10822691" y="16719845"/>
                  <a:pt x="10757755" y="16683378"/>
                  <a:pt x="10625387" y="16685706"/>
                </a:cubicBezTo>
                <a:cubicBezTo>
                  <a:pt x="10478339" y="16632976"/>
                  <a:pt x="10205751" y="16620061"/>
                  <a:pt x="10011912" y="16685706"/>
                </a:cubicBezTo>
                <a:cubicBezTo>
                  <a:pt x="9753912" y="16692191"/>
                  <a:pt x="9310665" y="16667922"/>
                  <a:pt x="9128508" y="16685706"/>
                </a:cubicBezTo>
                <a:cubicBezTo>
                  <a:pt x="8947191" y="16674421"/>
                  <a:pt x="8977980" y="16644923"/>
                  <a:pt x="8919927" y="16685706"/>
                </a:cubicBezTo>
                <a:cubicBezTo>
                  <a:pt x="8884710" y="16684460"/>
                  <a:pt x="8542932" y="16625536"/>
                  <a:pt x="8441416" y="16685706"/>
                </a:cubicBezTo>
                <a:cubicBezTo>
                  <a:pt x="8309240" y="16731473"/>
                  <a:pt x="8224166" y="16632237"/>
                  <a:pt x="8097870" y="16685706"/>
                </a:cubicBezTo>
                <a:cubicBezTo>
                  <a:pt x="7916032" y="16722001"/>
                  <a:pt x="7429126" y="16631705"/>
                  <a:pt x="7214466" y="16685706"/>
                </a:cubicBezTo>
                <a:cubicBezTo>
                  <a:pt x="6950289" y="16760866"/>
                  <a:pt x="6757629" y="16562992"/>
                  <a:pt x="6600991" y="16685706"/>
                </a:cubicBezTo>
                <a:cubicBezTo>
                  <a:pt x="6434482" y="16757495"/>
                  <a:pt x="6327797" y="16677592"/>
                  <a:pt x="6257445" y="16685706"/>
                </a:cubicBezTo>
                <a:cubicBezTo>
                  <a:pt x="6178200" y="16762621"/>
                  <a:pt x="5859139" y="16625999"/>
                  <a:pt x="5509005" y="16685706"/>
                </a:cubicBezTo>
                <a:cubicBezTo>
                  <a:pt x="5241184" y="16711604"/>
                  <a:pt x="5253971" y="16669922"/>
                  <a:pt x="5165459" y="16685706"/>
                </a:cubicBezTo>
                <a:cubicBezTo>
                  <a:pt x="5077471" y="16696372"/>
                  <a:pt x="4909587" y="16607586"/>
                  <a:pt x="4821914" y="16685706"/>
                </a:cubicBezTo>
                <a:cubicBezTo>
                  <a:pt x="4708552" y="16772242"/>
                  <a:pt x="4593407" y="16733297"/>
                  <a:pt x="4478368" y="16685706"/>
                </a:cubicBezTo>
                <a:cubicBezTo>
                  <a:pt x="4325602" y="16730408"/>
                  <a:pt x="4166498" y="16714937"/>
                  <a:pt x="3999856" y="16685706"/>
                </a:cubicBezTo>
                <a:cubicBezTo>
                  <a:pt x="3812518" y="16562206"/>
                  <a:pt x="3438337" y="16639523"/>
                  <a:pt x="3116453" y="16685706"/>
                </a:cubicBezTo>
                <a:cubicBezTo>
                  <a:pt x="2804764" y="16784041"/>
                  <a:pt x="2674308" y="16734631"/>
                  <a:pt x="2502978" y="16685706"/>
                </a:cubicBezTo>
                <a:cubicBezTo>
                  <a:pt x="2333297" y="16667447"/>
                  <a:pt x="1982229" y="16634901"/>
                  <a:pt x="1754539" y="16685706"/>
                </a:cubicBezTo>
                <a:cubicBezTo>
                  <a:pt x="1483694" y="16813205"/>
                  <a:pt x="1153958" y="16669781"/>
                  <a:pt x="1006098" y="16685706"/>
                </a:cubicBezTo>
                <a:cubicBezTo>
                  <a:pt x="849886" y="16754369"/>
                  <a:pt x="898265" y="16683649"/>
                  <a:pt x="797517" y="16685706"/>
                </a:cubicBezTo>
                <a:cubicBezTo>
                  <a:pt x="714497" y="16705162"/>
                  <a:pt x="636747" y="16654792"/>
                  <a:pt x="588936" y="16685706"/>
                </a:cubicBezTo>
                <a:cubicBezTo>
                  <a:pt x="566337" y="16732457"/>
                  <a:pt x="136781" y="16632468"/>
                  <a:pt x="0" y="16685706"/>
                </a:cubicBezTo>
                <a:cubicBezTo>
                  <a:pt x="-29981" y="16201410"/>
                  <a:pt x="55858" y="16119004"/>
                  <a:pt x="0" y="15710233"/>
                </a:cubicBezTo>
                <a:cubicBezTo>
                  <a:pt x="-126490" y="15259235"/>
                  <a:pt x="11940" y="15253859"/>
                  <a:pt x="0" y="15068476"/>
                </a:cubicBezTo>
                <a:cubicBezTo>
                  <a:pt x="9491" y="14959362"/>
                  <a:pt x="-6787" y="14624080"/>
                  <a:pt x="0" y="14259861"/>
                </a:cubicBezTo>
                <a:cubicBezTo>
                  <a:pt x="-10166" y="13834125"/>
                  <a:pt x="89956" y="13745245"/>
                  <a:pt x="0" y="13284387"/>
                </a:cubicBezTo>
                <a:cubicBezTo>
                  <a:pt x="-64415" y="12874778"/>
                  <a:pt x="18554" y="12633203"/>
                  <a:pt x="0" y="12308916"/>
                </a:cubicBezTo>
                <a:cubicBezTo>
                  <a:pt x="-21828" y="12012084"/>
                  <a:pt x="8489" y="12201291"/>
                  <a:pt x="0" y="12167729"/>
                </a:cubicBezTo>
                <a:cubicBezTo>
                  <a:pt x="-15842" y="12123763"/>
                  <a:pt x="-3218" y="12053042"/>
                  <a:pt x="0" y="12026543"/>
                </a:cubicBezTo>
                <a:cubicBezTo>
                  <a:pt x="-21522" y="11984957"/>
                  <a:pt x="23803" y="11868569"/>
                  <a:pt x="0" y="11718499"/>
                </a:cubicBezTo>
                <a:cubicBezTo>
                  <a:pt x="-52367" y="11549280"/>
                  <a:pt x="75000" y="11469553"/>
                  <a:pt x="0" y="11243598"/>
                </a:cubicBezTo>
                <a:cubicBezTo>
                  <a:pt x="-50204" y="11005026"/>
                  <a:pt x="3348" y="11176535"/>
                  <a:pt x="0" y="11102411"/>
                </a:cubicBezTo>
                <a:cubicBezTo>
                  <a:pt x="38782" y="11062320"/>
                  <a:pt x="28233" y="10296367"/>
                  <a:pt x="0" y="10126939"/>
                </a:cubicBezTo>
                <a:cubicBezTo>
                  <a:pt x="-64864" y="9910562"/>
                  <a:pt x="60020" y="9499681"/>
                  <a:pt x="0" y="9318324"/>
                </a:cubicBezTo>
                <a:cubicBezTo>
                  <a:pt x="-52224" y="9154551"/>
                  <a:pt x="52729" y="8944314"/>
                  <a:pt x="0" y="8843423"/>
                </a:cubicBezTo>
                <a:cubicBezTo>
                  <a:pt x="-68160" y="8803880"/>
                  <a:pt x="-51577" y="8405757"/>
                  <a:pt x="0" y="8201665"/>
                </a:cubicBezTo>
                <a:cubicBezTo>
                  <a:pt x="-102773" y="7823176"/>
                  <a:pt x="-31607" y="7604667"/>
                  <a:pt x="0" y="7226193"/>
                </a:cubicBezTo>
                <a:cubicBezTo>
                  <a:pt x="-35074" y="6896271"/>
                  <a:pt x="25032" y="7030123"/>
                  <a:pt x="0" y="6918150"/>
                </a:cubicBezTo>
                <a:cubicBezTo>
                  <a:pt x="59717" y="6774413"/>
                  <a:pt x="32951" y="6231580"/>
                  <a:pt x="0" y="5942677"/>
                </a:cubicBezTo>
                <a:cubicBezTo>
                  <a:pt x="-28672" y="5677636"/>
                  <a:pt x="13254" y="5664325"/>
                  <a:pt x="0" y="5467777"/>
                </a:cubicBezTo>
                <a:cubicBezTo>
                  <a:pt x="2208" y="5294478"/>
                  <a:pt x="10785" y="5141490"/>
                  <a:pt x="0" y="4992875"/>
                </a:cubicBezTo>
                <a:cubicBezTo>
                  <a:pt x="-25074" y="4821750"/>
                  <a:pt x="39252" y="4481403"/>
                  <a:pt x="0" y="4351118"/>
                </a:cubicBezTo>
                <a:cubicBezTo>
                  <a:pt x="-26128" y="4201671"/>
                  <a:pt x="2492" y="4191673"/>
                  <a:pt x="0" y="4043074"/>
                </a:cubicBezTo>
                <a:cubicBezTo>
                  <a:pt x="-84334" y="3938004"/>
                  <a:pt x="61927" y="3738625"/>
                  <a:pt x="0" y="3401316"/>
                </a:cubicBezTo>
                <a:cubicBezTo>
                  <a:pt x="-12979" y="3120146"/>
                  <a:pt x="45237" y="3009225"/>
                  <a:pt x="0" y="2759558"/>
                </a:cubicBezTo>
                <a:cubicBezTo>
                  <a:pt x="-33681" y="2666780"/>
                  <a:pt x="-27940" y="2165929"/>
                  <a:pt x="0" y="1784087"/>
                </a:cubicBezTo>
                <a:cubicBezTo>
                  <a:pt x="-29863" y="1409310"/>
                  <a:pt x="12624" y="1672998"/>
                  <a:pt x="0" y="1642900"/>
                </a:cubicBezTo>
                <a:cubicBezTo>
                  <a:pt x="-57974" y="1467065"/>
                  <a:pt x="216531" y="1210046"/>
                  <a:pt x="0" y="667428"/>
                </a:cubicBezTo>
                <a:cubicBezTo>
                  <a:pt x="-48380" y="198166"/>
                  <a:pt x="1734" y="273166"/>
                  <a:pt x="0" y="0"/>
                </a:cubicBezTo>
                <a:close/>
              </a:path>
              <a:path extrusionOk="0" fill="none" h="16685706" w="13496451">
                <a:moveTo>
                  <a:pt x="0" y="0"/>
                </a:moveTo>
                <a:cubicBezTo>
                  <a:pt x="192221" y="-133538"/>
                  <a:pt x="511124" y="11107"/>
                  <a:pt x="883404" y="0"/>
                </a:cubicBezTo>
                <a:cubicBezTo>
                  <a:pt x="1217531" y="-41732"/>
                  <a:pt x="1032425" y="-1048"/>
                  <a:pt x="1091985" y="0"/>
                </a:cubicBezTo>
                <a:cubicBezTo>
                  <a:pt x="1007080" y="-70882"/>
                  <a:pt x="1539871" y="-1742"/>
                  <a:pt x="1975389" y="0"/>
                </a:cubicBezTo>
                <a:cubicBezTo>
                  <a:pt x="2388889" y="-81156"/>
                  <a:pt x="2411343" y="1229"/>
                  <a:pt x="2588864" y="0"/>
                </a:cubicBezTo>
                <a:cubicBezTo>
                  <a:pt x="2788065" y="9269"/>
                  <a:pt x="3115772" y="47837"/>
                  <a:pt x="3337304" y="0"/>
                </a:cubicBezTo>
                <a:cubicBezTo>
                  <a:pt x="3506308" y="-129140"/>
                  <a:pt x="3805554" y="-6568"/>
                  <a:pt x="3950779" y="0"/>
                </a:cubicBezTo>
                <a:cubicBezTo>
                  <a:pt x="4109551" y="-39593"/>
                  <a:pt x="4182636" y="13952"/>
                  <a:pt x="4294325" y="0"/>
                </a:cubicBezTo>
                <a:cubicBezTo>
                  <a:pt x="4450441" y="-29029"/>
                  <a:pt x="4547318" y="23543"/>
                  <a:pt x="4637871" y="0"/>
                </a:cubicBezTo>
                <a:cubicBezTo>
                  <a:pt x="4720294" y="-50732"/>
                  <a:pt x="4746854" y="-6463"/>
                  <a:pt x="4846452" y="0"/>
                </a:cubicBezTo>
                <a:cubicBezTo>
                  <a:pt x="4940108" y="-37114"/>
                  <a:pt x="5114900" y="45203"/>
                  <a:pt x="5189999" y="0"/>
                </a:cubicBezTo>
                <a:cubicBezTo>
                  <a:pt x="5282695" y="-31952"/>
                  <a:pt x="5323807" y="34497"/>
                  <a:pt x="5398580" y="0"/>
                </a:cubicBezTo>
                <a:cubicBezTo>
                  <a:pt x="5380820" y="39891"/>
                  <a:pt x="5858457" y="153934"/>
                  <a:pt x="6147019" y="0"/>
                </a:cubicBezTo>
                <a:cubicBezTo>
                  <a:pt x="6503053" y="-65972"/>
                  <a:pt x="6479334" y="32584"/>
                  <a:pt x="6625530" y="0"/>
                </a:cubicBezTo>
                <a:cubicBezTo>
                  <a:pt x="6815124" y="-42770"/>
                  <a:pt x="6958588" y="34521"/>
                  <a:pt x="7104041" y="0"/>
                </a:cubicBezTo>
                <a:cubicBezTo>
                  <a:pt x="7262943" y="-72450"/>
                  <a:pt x="7677547" y="60466"/>
                  <a:pt x="7852480" y="0"/>
                </a:cubicBezTo>
                <a:cubicBezTo>
                  <a:pt x="7955943" y="-59044"/>
                  <a:pt x="8538090" y="150827"/>
                  <a:pt x="8735884" y="0"/>
                </a:cubicBezTo>
                <a:cubicBezTo>
                  <a:pt x="8903263" y="-67432"/>
                  <a:pt x="8855043" y="420"/>
                  <a:pt x="8944465" y="0"/>
                </a:cubicBezTo>
                <a:cubicBezTo>
                  <a:pt x="9023652" y="-2883"/>
                  <a:pt x="9073979" y="14437"/>
                  <a:pt x="9153047" y="0"/>
                </a:cubicBezTo>
                <a:cubicBezTo>
                  <a:pt x="9215663" y="10445"/>
                  <a:pt x="9366295" y="6625"/>
                  <a:pt x="9496594" y="0"/>
                </a:cubicBezTo>
                <a:cubicBezTo>
                  <a:pt x="9611143" y="7045"/>
                  <a:pt x="9876917" y="59750"/>
                  <a:pt x="10379997" y="0"/>
                </a:cubicBezTo>
                <a:cubicBezTo>
                  <a:pt x="10833910" y="-77952"/>
                  <a:pt x="10672667" y="24746"/>
                  <a:pt x="10858508" y="0"/>
                </a:cubicBezTo>
                <a:cubicBezTo>
                  <a:pt x="11037663" y="-38700"/>
                  <a:pt x="11289120" y="18240"/>
                  <a:pt x="11471983" y="0"/>
                </a:cubicBezTo>
                <a:cubicBezTo>
                  <a:pt x="11620690" y="-7704"/>
                  <a:pt x="12015750" y="16447"/>
                  <a:pt x="12220423" y="0"/>
                </a:cubicBezTo>
                <a:cubicBezTo>
                  <a:pt x="12502269" y="-18541"/>
                  <a:pt x="12435364" y="39005"/>
                  <a:pt x="12563969" y="0"/>
                </a:cubicBezTo>
                <a:cubicBezTo>
                  <a:pt x="12716616" y="55890"/>
                  <a:pt x="13140040" y="75418"/>
                  <a:pt x="13496451" y="0"/>
                </a:cubicBezTo>
                <a:cubicBezTo>
                  <a:pt x="13518461" y="255855"/>
                  <a:pt x="13445578" y="624066"/>
                  <a:pt x="13496451" y="975471"/>
                </a:cubicBezTo>
                <a:cubicBezTo>
                  <a:pt x="13553994" y="1297993"/>
                  <a:pt x="13537822" y="1557285"/>
                  <a:pt x="13496451" y="1784087"/>
                </a:cubicBezTo>
                <a:cubicBezTo>
                  <a:pt x="13535834" y="1986769"/>
                  <a:pt x="13492467" y="1872497"/>
                  <a:pt x="13496451" y="1925273"/>
                </a:cubicBezTo>
                <a:cubicBezTo>
                  <a:pt x="13498809" y="1981571"/>
                  <a:pt x="13496862" y="1997697"/>
                  <a:pt x="13496451" y="2066460"/>
                </a:cubicBezTo>
                <a:cubicBezTo>
                  <a:pt x="13447348" y="2092830"/>
                  <a:pt x="13505271" y="2337523"/>
                  <a:pt x="13496451" y="2541360"/>
                </a:cubicBezTo>
                <a:cubicBezTo>
                  <a:pt x="13534496" y="2751834"/>
                  <a:pt x="13491664" y="3012371"/>
                  <a:pt x="13496451" y="3183118"/>
                </a:cubicBezTo>
                <a:cubicBezTo>
                  <a:pt x="13524165" y="3319664"/>
                  <a:pt x="13495162" y="3259062"/>
                  <a:pt x="13496451" y="3324305"/>
                </a:cubicBezTo>
                <a:cubicBezTo>
                  <a:pt x="13493264" y="3357858"/>
                  <a:pt x="13475436" y="3527209"/>
                  <a:pt x="13496451" y="3632349"/>
                </a:cubicBezTo>
                <a:cubicBezTo>
                  <a:pt x="13412979" y="3792105"/>
                  <a:pt x="13487808" y="4286089"/>
                  <a:pt x="13496451" y="4607820"/>
                </a:cubicBezTo>
                <a:cubicBezTo>
                  <a:pt x="13571716" y="4976709"/>
                  <a:pt x="13500953" y="4777041"/>
                  <a:pt x="13496451" y="4915865"/>
                </a:cubicBezTo>
                <a:cubicBezTo>
                  <a:pt x="13515943" y="5041001"/>
                  <a:pt x="13473106" y="5254281"/>
                  <a:pt x="13496451" y="5390765"/>
                </a:cubicBezTo>
                <a:cubicBezTo>
                  <a:pt x="13552835" y="5561979"/>
                  <a:pt x="13396288" y="5959487"/>
                  <a:pt x="13496451" y="6366237"/>
                </a:cubicBezTo>
                <a:cubicBezTo>
                  <a:pt x="13574221" y="6695727"/>
                  <a:pt x="13473366" y="6475873"/>
                  <a:pt x="13496451" y="6507425"/>
                </a:cubicBezTo>
                <a:cubicBezTo>
                  <a:pt x="13554397" y="6619076"/>
                  <a:pt x="13563735" y="7186418"/>
                  <a:pt x="13496451" y="7482896"/>
                </a:cubicBezTo>
                <a:cubicBezTo>
                  <a:pt x="13501311" y="7874850"/>
                  <a:pt x="13480401" y="7899655"/>
                  <a:pt x="13496451" y="8291511"/>
                </a:cubicBezTo>
                <a:cubicBezTo>
                  <a:pt x="13488153" y="8668291"/>
                  <a:pt x="13445900" y="8779841"/>
                  <a:pt x="13496451" y="9266984"/>
                </a:cubicBezTo>
                <a:cubicBezTo>
                  <a:pt x="13569481" y="9760513"/>
                  <a:pt x="13413419" y="9642685"/>
                  <a:pt x="13496451" y="9908740"/>
                </a:cubicBezTo>
                <a:cubicBezTo>
                  <a:pt x="13569149" y="10171556"/>
                  <a:pt x="13486321" y="10128515"/>
                  <a:pt x="13496451" y="10216786"/>
                </a:cubicBezTo>
                <a:cubicBezTo>
                  <a:pt x="13493447" y="10289651"/>
                  <a:pt x="13439028" y="10474335"/>
                  <a:pt x="13496451" y="10691685"/>
                </a:cubicBezTo>
                <a:cubicBezTo>
                  <a:pt x="13474776" y="10852964"/>
                  <a:pt x="13393362" y="11022651"/>
                  <a:pt x="13496451" y="11333444"/>
                </a:cubicBezTo>
                <a:cubicBezTo>
                  <a:pt x="13561764" y="11681826"/>
                  <a:pt x="13358864" y="12078666"/>
                  <a:pt x="13496451" y="12308916"/>
                </a:cubicBezTo>
                <a:cubicBezTo>
                  <a:pt x="13607427" y="12583610"/>
                  <a:pt x="13495361" y="12802146"/>
                  <a:pt x="13496451" y="13117531"/>
                </a:cubicBezTo>
                <a:cubicBezTo>
                  <a:pt x="13507182" y="13438927"/>
                  <a:pt x="13532499" y="13322597"/>
                  <a:pt x="13496451" y="13425574"/>
                </a:cubicBezTo>
                <a:cubicBezTo>
                  <a:pt x="13492440" y="13555933"/>
                  <a:pt x="13487466" y="13819375"/>
                  <a:pt x="13496451" y="13900476"/>
                </a:cubicBezTo>
                <a:cubicBezTo>
                  <a:pt x="13543246" y="13910848"/>
                  <a:pt x="13469168" y="14367894"/>
                  <a:pt x="13496451" y="14709091"/>
                </a:cubicBezTo>
                <a:cubicBezTo>
                  <a:pt x="13525398" y="15054904"/>
                  <a:pt x="13427317" y="15403824"/>
                  <a:pt x="13496451" y="15684562"/>
                </a:cubicBezTo>
                <a:cubicBezTo>
                  <a:pt x="13628294" y="15952453"/>
                  <a:pt x="13442926" y="16387523"/>
                  <a:pt x="13496451" y="16685706"/>
                </a:cubicBezTo>
                <a:cubicBezTo>
                  <a:pt x="13231777" y="16765983"/>
                  <a:pt x="12888974" y="16594511"/>
                  <a:pt x="12613046" y="16685706"/>
                </a:cubicBezTo>
                <a:cubicBezTo>
                  <a:pt x="12376549" y="16741003"/>
                  <a:pt x="12033179" y="16659665"/>
                  <a:pt x="11864607" y="16685706"/>
                </a:cubicBezTo>
                <a:cubicBezTo>
                  <a:pt x="11731222" y="16707623"/>
                  <a:pt x="11494933" y="16552314"/>
                  <a:pt x="11116168" y="16685706"/>
                </a:cubicBezTo>
                <a:cubicBezTo>
                  <a:pt x="10716305" y="16762429"/>
                  <a:pt x="10587337" y="16501761"/>
                  <a:pt x="10232764" y="16685706"/>
                </a:cubicBezTo>
                <a:cubicBezTo>
                  <a:pt x="9911867" y="16788269"/>
                  <a:pt x="9825763" y="16630461"/>
                  <a:pt x="9754252" y="16685706"/>
                </a:cubicBezTo>
                <a:cubicBezTo>
                  <a:pt x="9649522" y="16722508"/>
                  <a:pt x="9640477" y="16690313"/>
                  <a:pt x="9545671" y="16685706"/>
                </a:cubicBezTo>
                <a:cubicBezTo>
                  <a:pt x="9483878" y="16765971"/>
                  <a:pt x="9149318" y="16641933"/>
                  <a:pt x="8932196" y="16685706"/>
                </a:cubicBezTo>
                <a:cubicBezTo>
                  <a:pt x="8693720" y="16765019"/>
                  <a:pt x="8536313" y="16715158"/>
                  <a:pt x="8318721" y="16685706"/>
                </a:cubicBezTo>
                <a:cubicBezTo>
                  <a:pt x="8059729" y="16747105"/>
                  <a:pt x="7830588" y="16704178"/>
                  <a:pt x="7435317" y="16685706"/>
                </a:cubicBezTo>
                <a:cubicBezTo>
                  <a:pt x="7002106" y="16713365"/>
                  <a:pt x="7167600" y="16678722"/>
                  <a:pt x="6956806" y="16685706"/>
                </a:cubicBezTo>
                <a:cubicBezTo>
                  <a:pt x="6701568" y="16712308"/>
                  <a:pt x="6524038" y="16626717"/>
                  <a:pt x="6343332" y="16685706"/>
                </a:cubicBezTo>
                <a:cubicBezTo>
                  <a:pt x="6177311" y="16716186"/>
                  <a:pt x="6145349" y="16672207"/>
                  <a:pt x="5999786" y="16685706"/>
                </a:cubicBezTo>
                <a:cubicBezTo>
                  <a:pt x="5869593" y="16738450"/>
                  <a:pt x="5743706" y="16645582"/>
                  <a:pt x="5521275" y="16685706"/>
                </a:cubicBezTo>
                <a:cubicBezTo>
                  <a:pt x="5364047" y="16678484"/>
                  <a:pt x="5059019" y="16618631"/>
                  <a:pt x="4637871" y="16685706"/>
                </a:cubicBezTo>
                <a:cubicBezTo>
                  <a:pt x="4165696" y="16747860"/>
                  <a:pt x="4133709" y="16625348"/>
                  <a:pt x="3889431" y="16685706"/>
                </a:cubicBezTo>
                <a:cubicBezTo>
                  <a:pt x="3675841" y="16789591"/>
                  <a:pt x="3335309" y="16721249"/>
                  <a:pt x="3006027" y="16685706"/>
                </a:cubicBezTo>
                <a:cubicBezTo>
                  <a:pt x="2708390" y="16660614"/>
                  <a:pt x="2488457" y="16615699"/>
                  <a:pt x="2257588" y="16685706"/>
                </a:cubicBezTo>
                <a:cubicBezTo>
                  <a:pt x="2039148" y="16746787"/>
                  <a:pt x="2073561" y="16660025"/>
                  <a:pt x="1914041" y="16685706"/>
                </a:cubicBezTo>
                <a:cubicBezTo>
                  <a:pt x="1768199" y="16728384"/>
                  <a:pt x="1671560" y="16636878"/>
                  <a:pt x="1570495" y="16685706"/>
                </a:cubicBezTo>
                <a:cubicBezTo>
                  <a:pt x="1460506" y="16701600"/>
                  <a:pt x="1360923" y="16657330"/>
                  <a:pt x="1226950" y="16685706"/>
                </a:cubicBezTo>
                <a:cubicBezTo>
                  <a:pt x="1140654" y="16720511"/>
                  <a:pt x="896807" y="16661503"/>
                  <a:pt x="748439" y="16685706"/>
                </a:cubicBezTo>
                <a:cubicBezTo>
                  <a:pt x="542940" y="16757380"/>
                  <a:pt x="373017" y="16652874"/>
                  <a:pt x="0" y="16685706"/>
                </a:cubicBezTo>
                <a:cubicBezTo>
                  <a:pt x="-930" y="16189166"/>
                  <a:pt x="69836" y="15976426"/>
                  <a:pt x="0" y="15710233"/>
                </a:cubicBezTo>
                <a:cubicBezTo>
                  <a:pt x="-87700" y="15488528"/>
                  <a:pt x="20391" y="15323901"/>
                  <a:pt x="0" y="15235332"/>
                </a:cubicBezTo>
                <a:cubicBezTo>
                  <a:pt x="-42725" y="15120951"/>
                  <a:pt x="15648" y="15032897"/>
                  <a:pt x="0" y="14927289"/>
                </a:cubicBezTo>
                <a:cubicBezTo>
                  <a:pt x="-50976" y="14713270"/>
                  <a:pt x="61168" y="14256221"/>
                  <a:pt x="0" y="13951816"/>
                </a:cubicBezTo>
                <a:cubicBezTo>
                  <a:pt x="-198496" y="13533195"/>
                  <a:pt x="86762" y="13379714"/>
                  <a:pt x="0" y="12976344"/>
                </a:cubicBezTo>
                <a:cubicBezTo>
                  <a:pt x="-62655" y="12679142"/>
                  <a:pt x="10079" y="12871584"/>
                  <a:pt x="0" y="12835158"/>
                </a:cubicBezTo>
                <a:cubicBezTo>
                  <a:pt x="20199" y="12817570"/>
                  <a:pt x="-38377" y="12500014"/>
                  <a:pt x="0" y="12193399"/>
                </a:cubicBezTo>
                <a:cubicBezTo>
                  <a:pt x="-37231" y="11907205"/>
                  <a:pt x="12201" y="12101444"/>
                  <a:pt x="0" y="12052213"/>
                </a:cubicBezTo>
                <a:cubicBezTo>
                  <a:pt x="-52353" y="12008883"/>
                  <a:pt x="37371" y="11733906"/>
                  <a:pt x="0" y="11243598"/>
                </a:cubicBezTo>
                <a:cubicBezTo>
                  <a:pt x="-14353" y="10846642"/>
                  <a:pt x="6341" y="10863181"/>
                  <a:pt x="0" y="10768697"/>
                </a:cubicBezTo>
                <a:cubicBezTo>
                  <a:pt x="-22977" y="10635293"/>
                  <a:pt x="-44692" y="10488051"/>
                  <a:pt x="0" y="10293795"/>
                </a:cubicBezTo>
                <a:cubicBezTo>
                  <a:pt x="-1202" y="10123715"/>
                  <a:pt x="24674" y="10097457"/>
                  <a:pt x="0" y="9985752"/>
                </a:cubicBezTo>
                <a:cubicBezTo>
                  <a:pt x="-41920" y="9870193"/>
                  <a:pt x="23197" y="9759772"/>
                  <a:pt x="0" y="9677709"/>
                </a:cubicBezTo>
                <a:cubicBezTo>
                  <a:pt x="-14855" y="9615271"/>
                  <a:pt x="2531" y="9562251"/>
                  <a:pt x="0" y="9536522"/>
                </a:cubicBezTo>
                <a:cubicBezTo>
                  <a:pt x="-30963" y="9517597"/>
                  <a:pt x="39440" y="9333781"/>
                  <a:pt x="0" y="9061621"/>
                </a:cubicBezTo>
                <a:cubicBezTo>
                  <a:pt x="-2333" y="8813538"/>
                  <a:pt x="30441" y="8736511"/>
                  <a:pt x="0" y="8419863"/>
                </a:cubicBezTo>
                <a:cubicBezTo>
                  <a:pt x="-42938" y="8112756"/>
                  <a:pt x="6580" y="8310503"/>
                  <a:pt x="0" y="8278676"/>
                </a:cubicBezTo>
                <a:cubicBezTo>
                  <a:pt x="-9589" y="8255614"/>
                  <a:pt x="-2341" y="8195401"/>
                  <a:pt x="0" y="8137490"/>
                </a:cubicBezTo>
                <a:cubicBezTo>
                  <a:pt x="20019" y="8090652"/>
                  <a:pt x="-26307" y="7665917"/>
                  <a:pt x="0" y="7495731"/>
                </a:cubicBezTo>
                <a:cubicBezTo>
                  <a:pt x="-4705" y="7356275"/>
                  <a:pt x="17930" y="7401987"/>
                  <a:pt x="0" y="7354545"/>
                </a:cubicBezTo>
                <a:cubicBezTo>
                  <a:pt x="-51453" y="7296257"/>
                  <a:pt x="54450" y="7224753"/>
                  <a:pt x="0" y="7046501"/>
                </a:cubicBezTo>
                <a:cubicBezTo>
                  <a:pt x="-32545" y="6910713"/>
                  <a:pt x="-8743" y="6720406"/>
                  <a:pt x="0" y="6571600"/>
                </a:cubicBezTo>
                <a:cubicBezTo>
                  <a:pt x="-83309" y="6435890"/>
                  <a:pt x="-19034" y="5998920"/>
                  <a:pt x="0" y="5762985"/>
                </a:cubicBezTo>
                <a:cubicBezTo>
                  <a:pt x="21162" y="5512960"/>
                  <a:pt x="69550" y="5110136"/>
                  <a:pt x="0" y="4787512"/>
                </a:cubicBezTo>
                <a:cubicBezTo>
                  <a:pt x="-95903" y="4480820"/>
                  <a:pt x="32666" y="4129777"/>
                  <a:pt x="0" y="3812041"/>
                </a:cubicBezTo>
                <a:cubicBezTo>
                  <a:pt x="622" y="3516221"/>
                  <a:pt x="-6323" y="3560589"/>
                  <a:pt x="0" y="3503998"/>
                </a:cubicBezTo>
                <a:cubicBezTo>
                  <a:pt x="17548" y="3444931"/>
                  <a:pt x="3383" y="3200830"/>
                  <a:pt x="0" y="2862239"/>
                </a:cubicBezTo>
                <a:cubicBezTo>
                  <a:pt x="-35104" y="2558320"/>
                  <a:pt x="-7840" y="2603020"/>
                  <a:pt x="0" y="2387339"/>
                </a:cubicBezTo>
                <a:cubicBezTo>
                  <a:pt x="-1220" y="2163128"/>
                  <a:pt x="16435" y="2301660"/>
                  <a:pt x="0" y="2246152"/>
                </a:cubicBezTo>
                <a:cubicBezTo>
                  <a:pt x="-33150" y="2180302"/>
                  <a:pt x="46613" y="2074502"/>
                  <a:pt x="0" y="1938108"/>
                </a:cubicBezTo>
                <a:cubicBezTo>
                  <a:pt x="-42361" y="1773287"/>
                  <a:pt x="23869" y="1151935"/>
                  <a:pt x="0" y="962635"/>
                </a:cubicBezTo>
                <a:cubicBezTo>
                  <a:pt x="5934" y="742276"/>
                  <a:pt x="4141" y="233927"/>
                  <a:pt x="0" y="0"/>
                </a:cubicBezTo>
                <a:close/>
              </a:path>
              <a:path extrusionOk="0" fill="none" h="16685706" w="13496451">
                <a:moveTo>
                  <a:pt x="0" y="0"/>
                </a:moveTo>
                <a:cubicBezTo>
                  <a:pt x="167314" y="-60929"/>
                  <a:pt x="266673" y="-1781"/>
                  <a:pt x="478510" y="0"/>
                </a:cubicBezTo>
                <a:cubicBezTo>
                  <a:pt x="696838" y="-4192"/>
                  <a:pt x="627355" y="-4992"/>
                  <a:pt x="687092" y="0"/>
                </a:cubicBezTo>
                <a:cubicBezTo>
                  <a:pt x="807707" y="165483"/>
                  <a:pt x="1255545" y="-24849"/>
                  <a:pt x="1570495" y="0"/>
                </a:cubicBezTo>
                <a:cubicBezTo>
                  <a:pt x="1933741" y="-52741"/>
                  <a:pt x="1757728" y="24925"/>
                  <a:pt x="1914041" y="0"/>
                </a:cubicBezTo>
                <a:cubicBezTo>
                  <a:pt x="2041462" y="-9631"/>
                  <a:pt x="2038625" y="-2771"/>
                  <a:pt x="2122624" y="0"/>
                </a:cubicBezTo>
                <a:cubicBezTo>
                  <a:pt x="2213154" y="3437"/>
                  <a:pt x="2244847" y="-9152"/>
                  <a:pt x="2331205" y="0"/>
                </a:cubicBezTo>
                <a:cubicBezTo>
                  <a:pt x="2448835" y="34728"/>
                  <a:pt x="2783284" y="-22750"/>
                  <a:pt x="2944680" y="0"/>
                </a:cubicBezTo>
                <a:cubicBezTo>
                  <a:pt x="3117384" y="-67043"/>
                  <a:pt x="3318793" y="66824"/>
                  <a:pt x="3423190" y="0"/>
                </a:cubicBezTo>
                <a:cubicBezTo>
                  <a:pt x="3520986" y="-77081"/>
                  <a:pt x="3859528" y="56620"/>
                  <a:pt x="4171629" y="0"/>
                </a:cubicBezTo>
                <a:cubicBezTo>
                  <a:pt x="4430358" y="-71677"/>
                  <a:pt x="4579036" y="35532"/>
                  <a:pt x="4650141" y="0"/>
                </a:cubicBezTo>
                <a:cubicBezTo>
                  <a:pt x="4737105" y="-26834"/>
                  <a:pt x="5327035" y="12215"/>
                  <a:pt x="5533545" y="0"/>
                </a:cubicBezTo>
                <a:cubicBezTo>
                  <a:pt x="5809871" y="-44371"/>
                  <a:pt x="5651931" y="11558"/>
                  <a:pt x="5742126" y="0"/>
                </a:cubicBezTo>
                <a:cubicBezTo>
                  <a:pt x="5830375" y="-43649"/>
                  <a:pt x="6100775" y="32379"/>
                  <a:pt x="6355601" y="0"/>
                </a:cubicBezTo>
                <a:cubicBezTo>
                  <a:pt x="6678058" y="-45749"/>
                  <a:pt x="6621618" y="-9400"/>
                  <a:pt x="6699147" y="0"/>
                </a:cubicBezTo>
                <a:cubicBezTo>
                  <a:pt x="6821412" y="13620"/>
                  <a:pt x="6927165" y="30170"/>
                  <a:pt x="7042693" y="0"/>
                </a:cubicBezTo>
                <a:cubicBezTo>
                  <a:pt x="7251929" y="-165729"/>
                  <a:pt x="7477855" y="91179"/>
                  <a:pt x="7791133" y="0"/>
                </a:cubicBezTo>
                <a:cubicBezTo>
                  <a:pt x="8127798" y="-96371"/>
                  <a:pt x="8357174" y="16201"/>
                  <a:pt x="8539572" y="0"/>
                </a:cubicBezTo>
                <a:cubicBezTo>
                  <a:pt x="8735636" y="-58747"/>
                  <a:pt x="8815793" y="59395"/>
                  <a:pt x="9018082" y="0"/>
                </a:cubicBezTo>
                <a:cubicBezTo>
                  <a:pt x="9222596" y="-58756"/>
                  <a:pt x="9254400" y="23486"/>
                  <a:pt x="9361629" y="0"/>
                </a:cubicBezTo>
                <a:cubicBezTo>
                  <a:pt x="9433147" y="11773"/>
                  <a:pt x="9823097" y="86214"/>
                  <a:pt x="9975104" y="0"/>
                </a:cubicBezTo>
                <a:cubicBezTo>
                  <a:pt x="10186454" y="-84877"/>
                  <a:pt x="10169502" y="7925"/>
                  <a:pt x="10318650" y="0"/>
                </a:cubicBezTo>
                <a:cubicBezTo>
                  <a:pt x="10448273" y="10364"/>
                  <a:pt x="10569310" y="21843"/>
                  <a:pt x="10662196" y="0"/>
                </a:cubicBezTo>
                <a:cubicBezTo>
                  <a:pt x="10778295" y="-81577"/>
                  <a:pt x="10908280" y="55274"/>
                  <a:pt x="11005741" y="0"/>
                </a:cubicBezTo>
                <a:cubicBezTo>
                  <a:pt x="11125139" y="-447"/>
                  <a:pt x="11226356" y="10474"/>
                  <a:pt x="11349288" y="0"/>
                </a:cubicBezTo>
                <a:cubicBezTo>
                  <a:pt x="11457239" y="-22722"/>
                  <a:pt x="11578792" y="18797"/>
                  <a:pt x="11692834" y="0"/>
                </a:cubicBezTo>
                <a:cubicBezTo>
                  <a:pt x="11781900" y="-37822"/>
                  <a:pt x="11970320" y="78958"/>
                  <a:pt x="12171344" y="0"/>
                </a:cubicBezTo>
                <a:cubicBezTo>
                  <a:pt x="12373820" y="-66550"/>
                  <a:pt x="12333241" y="26854"/>
                  <a:pt x="12379926" y="0"/>
                </a:cubicBezTo>
                <a:cubicBezTo>
                  <a:pt x="12459940" y="40638"/>
                  <a:pt x="13093492" y="234017"/>
                  <a:pt x="13496451" y="0"/>
                </a:cubicBezTo>
                <a:cubicBezTo>
                  <a:pt x="13516987" y="281712"/>
                  <a:pt x="13485245" y="470379"/>
                  <a:pt x="13496451" y="641757"/>
                </a:cubicBezTo>
                <a:cubicBezTo>
                  <a:pt x="13523421" y="814278"/>
                  <a:pt x="13483522" y="730785"/>
                  <a:pt x="13496451" y="782943"/>
                </a:cubicBezTo>
                <a:cubicBezTo>
                  <a:pt x="13517587" y="851275"/>
                  <a:pt x="13431229" y="990669"/>
                  <a:pt x="13496451" y="1090987"/>
                </a:cubicBezTo>
                <a:cubicBezTo>
                  <a:pt x="13498989" y="1213209"/>
                  <a:pt x="13503275" y="1394840"/>
                  <a:pt x="13496451" y="1565888"/>
                </a:cubicBezTo>
                <a:cubicBezTo>
                  <a:pt x="13499929" y="1697138"/>
                  <a:pt x="13561492" y="1976847"/>
                  <a:pt x="13496451" y="2541360"/>
                </a:cubicBezTo>
                <a:cubicBezTo>
                  <a:pt x="13520767" y="2994796"/>
                  <a:pt x="13529303" y="2874795"/>
                  <a:pt x="13496451" y="3016262"/>
                </a:cubicBezTo>
                <a:cubicBezTo>
                  <a:pt x="13545792" y="3235410"/>
                  <a:pt x="13459888" y="3345672"/>
                  <a:pt x="13496451" y="3658019"/>
                </a:cubicBezTo>
                <a:cubicBezTo>
                  <a:pt x="13468261" y="3833599"/>
                  <a:pt x="13487906" y="4268885"/>
                  <a:pt x="13496451" y="4466634"/>
                </a:cubicBezTo>
                <a:cubicBezTo>
                  <a:pt x="13488804" y="4712591"/>
                  <a:pt x="13411558" y="4915854"/>
                  <a:pt x="13496451" y="5275249"/>
                </a:cubicBezTo>
                <a:cubicBezTo>
                  <a:pt x="13547888" y="5674047"/>
                  <a:pt x="13391727" y="5675065"/>
                  <a:pt x="13496451" y="6083863"/>
                </a:cubicBezTo>
                <a:cubicBezTo>
                  <a:pt x="13575234" y="6441295"/>
                  <a:pt x="13476454" y="6195798"/>
                  <a:pt x="13496451" y="6225050"/>
                </a:cubicBezTo>
                <a:cubicBezTo>
                  <a:pt x="13501872" y="6265179"/>
                  <a:pt x="13494748" y="6302002"/>
                  <a:pt x="13496451" y="6366237"/>
                </a:cubicBezTo>
                <a:cubicBezTo>
                  <a:pt x="13520659" y="6400294"/>
                  <a:pt x="13480709" y="6574571"/>
                  <a:pt x="13496451" y="6674281"/>
                </a:cubicBezTo>
                <a:cubicBezTo>
                  <a:pt x="13527826" y="6792150"/>
                  <a:pt x="13503310" y="6748009"/>
                  <a:pt x="13496451" y="6815468"/>
                </a:cubicBezTo>
                <a:cubicBezTo>
                  <a:pt x="13481540" y="6883579"/>
                  <a:pt x="13507813" y="7062874"/>
                  <a:pt x="13496451" y="7123512"/>
                </a:cubicBezTo>
                <a:cubicBezTo>
                  <a:pt x="13519600" y="7142979"/>
                  <a:pt x="13472387" y="7405897"/>
                  <a:pt x="13496451" y="7598413"/>
                </a:cubicBezTo>
                <a:cubicBezTo>
                  <a:pt x="13509225" y="7774552"/>
                  <a:pt x="13486969" y="7943617"/>
                  <a:pt x="13496451" y="8073313"/>
                </a:cubicBezTo>
                <a:cubicBezTo>
                  <a:pt x="13564639" y="8236192"/>
                  <a:pt x="13427780" y="8579311"/>
                  <a:pt x="13496451" y="8715071"/>
                </a:cubicBezTo>
                <a:cubicBezTo>
                  <a:pt x="13568897" y="8887606"/>
                  <a:pt x="13424643" y="9307095"/>
                  <a:pt x="13496451" y="9690544"/>
                </a:cubicBezTo>
                <a:cubicBezTo>
                  <a:pt x="13505848" y="10023949"/>
                  <a:pt x="13520786" y="10332910"/>
                  <a:pt x="13496451" y="10666016"/>
                </a:cubicBezTo>
                <a:cubicBezTo>
                  <a:pt x="13519061" y="11030485"/>
                  <a:pt x="13465806" y="10878465"/>
                  <a:pt x="13496451" y="10974060"/>
                </a:cubicBezTo>
                <a:cubicBezTo>
                  <a:pt x="13531944" y="11034969"/>
                  <a:pt x="13476155" y="11151663"/>
                  <a:pt x="13496451" y="11282103"/>
                </a:cubicBezTo>
                <a:cubicBezTo>
                  <a:pt x="13548632" y="11435877"/>
                  <a:pt x="13520320" y="11669940"/>
                  <a:pt x="13496451" y="11757004"/>
                </a:cubicBezTo>
                <a:cubicBezTo>
                  <a:pt x="13529445" y="11839547"/>
                  <a:pt x="13498656" y="12090275"/>
                  <a:pt x="13496451" y="12231905"/>
                </a:cubicBezTo>
                <a:cubicBezTo>
                  <a:pt x="13509835" y="12430162"/>
                  <a:pt x="13483496" y="12328537"/>
                  <a:pt x="13496451" y="12373091"/>
                </a:cubicBezTo>
                <a:cubicBezTo>
                  <a:pt x="13397211" y="12378197"/>
                  <a:pt x="13393003" y="13050126"/>
                  <a:pt x="13496451" y="13348564"/>
                </a:cubicBezTo>
                <a:cubicBezTo>
                  <a:pt x="13569968" y="13610001"/>
                  <a:pt x="13502957" y="13520384"/>
                  <a:pt x="13496451" y="13656608"/>
                </a:cubicBezTo>
                <a:cubicBezTo>
                  <a:pt x="13487305" y="13764771"/>
                  <a:pt x="13484601" y="13737291"/>
                  <a:pt x="13496451" y="13797795"/>
                </a:cubicBezTo>
                <a:cubicBezTo>
                  <a:pt x="13645169" y="13842976"/>
                  <a:pt x="13552667" y="14285938"/>
                  <a:pt x="13496451" y="14606409"/>
                </a:cubicBezTo>
                <a:cubicBezTo>
                  <a:pt x="13527128" y="14910093"/>
                  <a:pt x="13476513" y="14691091"/>
                  <a:pt x="13496451" y="14747596"/>
                </a:cubicBezTo>
                <a:cubicBezTo>
                  <a:pt x="13532832" y="14781351"/>
                  <a:pt x="13439398" y="15249988"/>
                  <a:pt x="13496451" y="15389353"/>
                </a:cubicBezTo>
                <a:cubicBezTo>
                  <a:pt x="13656741" y="15662467"/>
                  <a:pt x="13330488" y="16218023"/>
                  <a:pt x="13496451" y="16685706"/>
                </a:cubicBezTo>
                <a:cubicBezTo>
                  <a:pt x="13274311" y="16795317"/>
                  <a:pt x="13019992" y="16666233"/>
                  <a:pt x="12882975" y="16685706"/>
                </a:cubicBezTo>
                <a:cubicBezTo>
                  <a:pt x="12752448" y="16706038"/>
                  <a:pt x="12676218" y="16634262"/>
                  <a:pt x="12539429" y="16685706"/>
                </a:cubicBezTo>
                <a:cubicBezTo>
                  <a:pt x="12436119" y="16743042"/>
                  <a:pt x="12148719" y="16677336"/>
                  <a:pt x="12060919" y="16685706"/>
                </a:cubicBezTo>
                <a:cubicBezTo>
                  <a:pt x="11914210" y="16660954"/>
                  <a:pt x="11729751" y="16624393"/>
                  <a:pt x="11582409" y="16685706"/>
                </a:cubicBezTo>
                <a:cubicBezTo>
                  <a:pt x="11405618" y="16724295"/>
                  <a:pt x="11186612" y="16644934"/>
                  <a:pt x="10968933" y="16685706"/>
                </a:cubicBezTo>
                <a:cubicBezTo>
                  <a:pt x="10820144" y="16704696"/>
                  <a:pt x="10752997" y="16672062"/>
                  <a:pt x="10625387" y="16685706"/>
                </a:cubicBezTo>
                <a:cubicBezTo>
                  <a:pt x="10448949" y="16661897"/>
                  <a:pt x="10204225" y="16659277"/>
                  <a:pt x="10011912" y="16685706"/>
                </a:cubicBezTo>
                <a:cubicBezTo>
                  <a:pt x="9800010" y="16734416"/>
                  <a:pt x="9289530" y="16743226"/>
                  <a:pt x="9128508" y="16685706"/>
                </a:cubicBezTo>
                <a:cubicBezTo>
                  <a:pt x="8954642" y="16699469"/>
                  <a:pt x="8992418" y="16679989"/>
                  <a:pt x="8919927" y="16685706"/>
                </a:cubicBezTo>
                <a:cubicBezTo>
                  <a:pt x="8867966" y="16723804"/>
                  <a:pt x="8544884" y="16602973"/>
                  <a:pt x="8441416" y="16685706"/>
                </a:cubicBezTo>
                <a:cubicBezTo>
                  <a:pt x="8290373" y="16745483"/>
                  <a:pt x="8211059" y="16618058"/>
                  <a:pt x="8097870" y="16685706"/>
                </a:cubicBezTo>
                <a:cubicBezTo>
                  <a:pt x="7945201" y="16639794"/>
                  <a:pt x="7557766" y="16560473"/>
                  <a:pt x="7214466" y="16685706"/>
                </a:cubicBezTo>
                <a:cubicBezTo>
                  <a:pt x="6955469" y="16691562"/>
                  <a:pt x="6831411" y="16665090"/>
                  <a:pt x="6600991" y="16685706"/>
                </a:cubicBezTo>
                <a:cubicBezTo>
                  <a:pt x="6405653" y="16765897"/>
                  <a:pt x="6357719" y="16672622"/>
                  <a:pt x="6257445" y="16685706"/>
                </a:cubicBezTo>
                <a:cubicBezTo>
                  <a:pt x="6186727" y="16769693"/>
                  <a:pt x="5824096" y="16571862"/>
                  <a:pt x="5509005" y="16685706"/>
                </a:cubicBezTo>
                <a:cubicBezTo>
                  <a:pt x="5234632" y="16714740"/>
                  <a:pt x="5232256" y="16638698"/>
                  <a:pt x="5165459" y="16685706"/>
                </a:cubicBezTo>
                <a:cubicBezTo>
                  <a:pt x="5075641" y="16724140"/>
                  <a:pt x="4915156" y="16651019"/>
                  <a:pt x="4821914" y="16685706"/>
                </a:cubicBezTo>
                <a:cubicBezTo>
                  <a:pt x="4695599" y="16711494"/>
                  <a:pt x="4604492" y="16702464"/>
                  <a:pt x="4478368" y="16685706"/>
                </a:cubicBezTo>
                <a:cubicBezTo>
                  <a:pt x="4347232" y="16714577"/>
                  <a:pt x="4151353" y="16625695"/>
                  <a:pt x="3999856" y="16685706"/>
                </a:cubicBezTo>
                <a:cubicBezTo>
                  <a:pt x="3745373" y="16753461"/>
                  <a:pt x="3440193" y="16675356"/>
                  <a:pt x="3116453" y="16685706"/>
                </a:cubicBezTo>
                <a:cubicBezTo>
                  <a:pt x="2888185" y="16768180"/>
                  <a:pt x="2675021" y="16730571"/>
                  <a:pt x="2502978" y="16685706"/>
                </a:cubicBezTo>
                <a:cubicBezTo>
                  <a:pt x="2259318" y="16680575"/>
                  <a:pt x="1997710" y="16495285"/>
                  <a:pt x="1754539" y="16685706"/>
                </a:cubicBezTo>
                <a:cubicBezTo>
                  <a:pt x="1483792" y="16760148"/>
                  <a:pt x="1171504" y="16653951"/>
                  <a:pt x="1006098" y="16685706"/>
                </a:cubicBezTo>
                <a:cubicBezTo>
                  <a:pt x="828348" y="16741109"/>
                  <a:pt x="869558" y="16677576"/>
                  <a:pt x="797517" y="16685706"/>
                </a:cubicBezTo>
                <a:cubicBezTo>
                  <a:pt x="721648" y="16702734"/>
                  <a:pt x="629966" y="16685527"/>
                  <a:pt x="588936" y="16685706"/>
                </a:cubicBezTo>
                <a:cubicBezTo>
                  <a:pt x="561688" y="16673744"/>
                  <a:pt x="182808" y="16604047"/>
                  <a:pt x="0" y="16685706"/>
                </a:cubicBezTo>
                <a:cubicBezTo>
                  <a:pt x="14032" y="16265459"/>
                  <a:pt x="71065" y="16074554"/>
                  <a:pt x="0" y="15710233"/>
                </a:cubicBezTo>
                <a:cubicBezTo>
                  <a:pt x="-127802" y="15266957"/>
                  <a:pt x="28427" y="15244421"/>
                  <a:pt x="0" y="15068476"/>
                </a:cubicBezTo>
                <a:cubicBezTo>
                  <a:pt x="-109317" y="14924945"/>
                  <a:pt x="19487" y="14569508"/>
                  <a:pt x="0" y="14259861"/>
                </a:cubicBezTo>
                <a:cubicBezTo>
                  <a:pt x="71577" y="13823999"/>
                  <a:pt x="44350" y="13622965"/>
                  <a:pt x="0" y="13284387"/>
                </a:cubicBezTo>
                <a:cubicBezTo>
                  <a:pt x="-77217" y="12933761"/>
                  <a:pt x="9125" y="12557943"/>
                  <a:pt x="0" y="12308916"/>
                </a:cubicBezTo>
                <a:cubicBezTo>
                  <a:pt x="-27341" y="12011221"/>
                  <a:pt x="18946" y="12213604"/>
                  <a:pt x="0" y="12167729"/>
                </a:cubicBezTo>
                <a:cubicBezTo>
                  <a:pt x="-15374" y="12127636"/>
                  <a:pt x="-84" y="12051198"/>
                  <a:pt x="0" y="12026543"/>
                </a:cubicBezTo>
                <a:cubicBezTo>
                  <a:pt x="340" y="12007444"/>
                  <a:pt x="17496" y="11822275"/>
                  <a:pt x="0" y="11718499"/>
                </a:cubicBezTo>
                <a:cubicBezTo>
                  <a:pt x="-20154" y="11560387"/>
                  <a:pt x="46164" y="11487477"/>
                  <a:pt x="0" y="11243598"/>
                </a:cubicBezTo>
                <a:cubicBezTo>
                  <a:pt x="-58553" y="11016822"/>
                  <a:pt x="4991" y="11184672"/>
                  <a:pt x="0" y="11102411"/>
                </a:cubicBezTo>
                <a:cubicBezTo>
                  <a:pt x="-52280" y="11037060"/>
                  <a:pt x="38989" y="10378239"/>
                  <a:pt x="0" y="10126939"/>
                </a:cubicBezTo>
                <a:cubicBezTo>
                  <a:pt x="-101534" y="9887131"/>
                  <a:pt x="42734" y="9554048"/>
                  <a:pt x="0" y="9318324"/>
                </a:cubicBezTo>
                <a:cubicBezTo>
                  <a:pt x="-71955" y="9121963"/>
                  <a:pt x="41014" y="8938210"/>
                  <a:pt x="0" y="8843423"/>
                </a:cubicBezTo>
                <a:cubicBezTo>
                  <a:pt x="-110657" y="8663450"/>
                  <a:pt x="35319" y="8523256"/>
                  <a:pt x="0" y="8201665"/>
                </a:cubicBezTo>
                <a:cubicBezTo>
                  <a:pt x="-5562" y="7841636"/>
                  <a:pt x="24393" y="7549908"/>
                  <a:pt x="0" y="7226193"/>
                </a:cubicBezTo>
                <a:cubicBezTo>
                  <a:pt x="-40303" y="6913090"/>
                  <a:pt x="-8540" y="7046867"/>
                  <a:pt x="0" y="6918150"/>
                </a:cubicBezTo>
                <a:cubicBezTo>
                  <a:pt x="14741" y="6734360"/>
                  <a:pt x="57789" y="6244859"/>
                  <a:pt x="0" y="5942677"/>
                </a:cubicBezTo>
                <a:cubicBezTo>
                  <a:pt x="-21931" y="5676812"/>
                  <a:pt x="17449" y="5669219"/>
                  <a:pt x="0" y="5467777"/>
                </a:cubicBezTo>
                <a:cubicBezTo>
                  <a:pt x="21419" y="5271186"/>
                  <a:pt x="-15425" y="5111624"/>
                  <a:pt x="0" y="4992875"/>
                </a:cubicBezTo>
                <a:cubicBezTo>
                  <a:pt x="-31831" y="4850746"/>
                  <a:pt x="45569" y="4497038"/>
                  <a:pt x="0" y="4351118"/>
                </a:cubicBezTo>
                <a:cubicBezTo>
                  <a:pt x="-33398" y="4203279"/>
                  <a:pt x="13410" y="4182611"/>
                  <a:pt x="0" y="4043074"/>
                </a:cubicBezTo>
                <a:cubicBezTo>
                  <a:pt x="-26249" y="3870306"/>
                  <a:pt x="20456" y="3691231"/>
                  <a:pt x="0" y="3401316"/>
                </a:cubicBezTo>
                <a:cubicBezTo>
                  <a:pt x="-65874" y="3117115"/>
                  <a:pt x="13773" y="3021240"/>
                  <a:pt x="0" y="2759558"/>
                </a:cubicBezTo>
                <a:cubicBezTo>
                  <a:pt x="-139958" y="2517377"/>
                  <a:pt x="189074" y="2057091"/>
                  <a:pt x="0" y="1784087"/>
                </a:cubicBezTo>
                <a:cubicBezTo>
                  <a:pt x="-49851" y="1411118"/>
                  <a:pt x="12068" y="1687821"/>
                  <a:pt x="0" y="1642900"/>
                </a:cubicBezTo>
                <a:cubicBezTo>
                  <a:pt x="9876" y="1647820"/>
                  <a:pt x="238066" y="1096499"/>
                  <a:pt x="0" y="667428"/>
                </a:cubicBezTo>
                <a:cubicBezTo>
                  <a:pt x="-102972" y="198021"/>
                  <a:pt x="68765" y="333302"/>
                  <a:pt x="0" y="0"/>
                </a:cubicBezTo>
                <a:close/>
              </a:path>
              <a:path extrusionOk="0" fill="none" h="16685706" w="13496451">
                <a:moveTo>
                  <a:pt x="0" y="0"/>
                </a:moveTo>
                <a:cubicBezTo>
                  <a:pt x="269248" y="102119"/>
                  <a:pt x="511312" y="-103082"/>
                  <a:pt x="883404" y="0"/>
                </a:cubicBezTo>
                <a:cubicBezTo>
                  <a:pt x="1192317" y="-20201"/>
                  <a:pt x="1017833" y="27738"/>
                  <a:pt x="1091985" y="0"/>
                </a:cubicBezTo>
                <a:cubicBezTo>
                  <a:pt x="1095864" y="-38972"/>
                  <a:pt x="1510971" y="77807"/>
                  <a:pt x="1975389" y="0"/>
                </a:cubicBezTo>
                <a:cubicBezTo>
                  <a:pt x="2363017" y="-60943"/>
                  <a:pt x="2391392" y="11166"/>
                  <a:pt x="2588864" y="0"/>
                </a:cubicBezTo>
                <a:cubicBezTo>
                  <a:pt x="2757724" y="20117"/>
                  <a:pt x="3140981" y="27008"/>
                  <a:pt x="3337304" y="0"/>
                </a:cubicBezTo>
                <a:cubicBezTo>
                  <a:pt x="3555646" y="-67992"/>
                  <a:pt x="3818045" y="12410"/>
                  <a:pt x="3950779" y="0"/>
                </a:cubicBezTo>
                <a:cubicBezTo>
                  <a:pt x="4089225" y="-14507"/>
                  <a:pt x="4163969" y="13594"/>
                  <a:pt x="4294325" y="0"/>
                </a:cubicBezTo>
                <a:cubicBezTo>
                  <a:pt x="4401898" y="-25887"/>
                  <a:pt x="4533968" y="11709"/>
                  <a:pt x="4637871" y="0"/>
                </a:cubicBezTo>
                <a:cubicBezTo>
                  <a:pt x="4726629" y="-34320"/>
                  <a:pt x="4743710" y="3216"/>
                  <a:pt x="4846452" y="0"/>
                </a:cubicBezTo>
                <a:cubicBezTo>
                  <a:pt x="4922448" y="-19497"/>
                  <a:pt x="5079204" y="65459"/>
                  <a:pt x="5189999" y="0"/>
                </a:cubicBezTo>
                <a:cubicBezTo>
                  <a:pt x="5290898" y="-20914"/>
                  <a:pt x="5327489" y="1857"/>
                  <a:pt x="5398580" y="0"/>
                </a:cubicBezTo>
                <a:cubicBezTo>
                  <a:pt x="5543063" y="76181"/>
                  <a:pt x="5805366" y="114307"/>
                  <a:pt x="6147019" y="0"/>
                </a:cubicBezTo>
                <a:cubicBezTo>
                  <a:pt x="6466964" y="-84924"/>
                  <a:pt x="6471145" y="38946"/>
                  <a:pt x="6625530" y="0"/>
                </a:cubicBezTo>
                <a:cubicBezTo>
                  <a:pt x="6751010" y="-39112"/>
                  <a:pt x="6980780" y="56706"/>
                  <a:pt x="7104041" y="0"/>
                </a:cubicBezTo>
                <a:cubicBezTo>
                  <a:pt x="7215741" y="-18365"/>
                  <a:pt x="7690559" y="27548"/>
                  <a:pt x="7852480" y="0"/>
                </a:cubicBezTo>
                <a:cubicBezTo>
                  <a:pt x="7973296" y="-51292"/>
                  <a:pt x="8505497" y="98266"/>
                  <a:pt x="8735884" y="0"/>
                </a:cubicBezTo>
                <a:cubicBezTo>
                  <a:pt x="8917743" y="-70609"/>
                  <a:pt x="8875018" y="12989"/>
                  <a:pt x="8944465" y="0"/>
                </a:cubicBezTo>
                <a:cubicBezTo>
                  <a:pt x="9038736" y="-27485"/>
                  <a:pt x="9072758" y="6865"/>
                  <a:pt x="9153047" y="0"/>
                </a:cubicBezTo>
                <a:cubicBezTo>
                  <a:pt x="9263066" y="7927"/>
                  <a:pt x="9348674" y="78921"/>
                  <a:pt x="9496594" y="0"/>
                </a:cubicBezTo>
                <a:cubicBezTo>
                  <a:pt x="9634184" y="19954"/>
                  <a:pt x="9846773" y="14952"/>
                  <a:pt x="10379997" y="0"/>
                </a:cubicBezTo>
                <a:cubicBezTo>
                  <a:pt x="10814598" y="-33285"/>
                  <a:pt x="10634462" y="68458"/>
                  <a:pt x="10858508" y="0"/>
                </a:cubicBezTo>
                <a:cubicBezTo>
                  <a:pt x="11054995" y="-18430"/>
                  <a:pt x="11324880" y="1859"/>
                  <a:pt x="11471983" y="0"/>
                </a:cubicBezTo>
                <a:cubicBezTo>
                  <a:pt x="11563355" y="-7845"/>
                  <a:pt x="11958846" y="-25639"/>
                  <a:pt x="12220423" y="0"/>
                </a:cubicBezTo>
                <a:cubicBezTo>
                  <a:pt x="12476677" y="5862"/>
                  <a:pt x="12439722" y="19394"/>
                  <a:pt x="12563969" y="0"/>
                </a:cubicBezTo>
                <a:cubicBezTo>
                  <a:pt x="12591282" y="-109818"/>
                  <a:pt x="13103254" y="-52755"/>
                  <a:pt x="13496451" y="0"/>
                </a:cubicBezTo>
                <a:cubicBezTo>
                  <a:pt x="13607935" y="145539"/>
                  <a:pt x="13434895" y="631748"/>
                  <a:pt x="13496451" y="975471"/>
                </a:cubicBezTo>
                <a:cubicBezTo>
                  <a:pt x="13558890" y="1210721"/>
                  <a:pt x="13407299" y="1587280"/>
                  <a:pt x="13496451" y="1784087"/>
                </a:cubicBezTo>
                <a:cubicBezTo>
                  <a:pt x="13524842" y="1981619"/>
                  <a:pt x="13489505" y="1883576"/>
                  <a:pt x="13496451" y="1925273"/>
                </a:cubicBezTo>
                <a:cubicBezTo>
                  <a:pt x="13503135" y="1977058"/>
                  <a:pt x="13490161" y="1993348"/>
                  <a:pt x="13496451" y="2066460"/>
                </a:cubicBezTo>
                <a:cubicBezTo>
                  <a:pt x="13495279" y="2088553"/>
                  <a:pt x="13518193" y="2383962"/>
                  <a:pt x="13496451" y="2541360"/>
                </a:cubicBezTo>
                <a:cubicBezTo>
                  <a:pt x="13503747" y="2737601"/>
                  <a:pt x="13470374" y="2995869"/>
                  <a:pt x="13496451" y="3183118"/>
                </a:cubicBezTo>
                <a:cubicBezTo>
                  <a:pt x="13520179" y="3326201"/>
                  <a:pt x="13489439" y="3256379"/>
                  <a:pt x="13496451" y="3324305"/>
                </a:cubicBezTo>
                <a:cubicBezTo>
                  <a:pt x="13499137" y="3349505"/>
                  <a:pt x="13449557" y="3534464"/>
                  <a:pt x="13496451" y="3632349"/>
                </a:cubicBezTo>
                <a:cubicBezTo>
                  <a:pt x="13466895" y="3715908"/>
                  <a:pt x="13438554" y="4188553"/>
                  <a:pt x="13496451" y="4607820"/>
                </a:cubicBezTo>
                <a:cubicBezTo>
                  <a:pt x="13602353" y="4977911"/>
                  <a:pt x="13467553" y="4803847"/>
                  <a:pt x="13496451" y="4915865"/>
                </a:cubicBezTo>
                <a:cubicBezTo>
                  <a:pt x="13518019" y="5056369"/>
                  <a:pt x="13457817" y="5244034"/>
                  <a:pt x="13496451" y="5390765"/>
                </a:cubicBezTo>
                <a:cubicBezTo>
                  <a:pt x="13524042" y="5590641"/>
                  <a:pt x="13332280" y="6094801"/>
                  <a:pt x="13496451" y="6366237"/>
                </a:cubicBezTo>
                <a:cubicBezTo>
                  <a:pt x="13557313" y="6689863"/>
                  <a:pt x="13488013" y="6469597"/>
                  <a:pt x="13496451" y="6507425"/>
                </a:cubicBezTo>
                <a:cubicBezTo>
                  <a:pt x="13514193" y="6444231"/>
                  <a:pt x="13364567" y="7191606"/>
                  <a:pt x="13496451" y="7482896"/>
                </a:cubicBezTo>
                <a:cubicBezTo>
                  <a:pt x="13493315" y="7870683"/>
                  <a:pt x="13477180" y="7904471"/>
                  <a:pt x="13496451" y="8291511"/>
                </a:cubicBezTo>
                <a:cubicBezTo>
                  <a:pt x="13516975" y="8689651"/>
                  <a:pt x="13461110" y="8831351"/>
                  <a:pt x="13496451" y="9266984"/>
                </a:cubicBezTo>
                <a:cubicBezTo>
                  <a:pt x="13536849" y="9733459"/>
                  <a:pt x="13422012" y="9653409"/>
                  <a:pt x="13496451" y="9908740"/>
                </a:cubicBezTo>
                <a:cubicBezTo>
                  <a:pt x="13541397" y="10172684"/>
                  <a:pt x="13493719" y="10150588"/>
                  <a:pt x="13496451" y="10216786"/>
                </a:cubicBezTo>
                <a:cubicBezTo>
                  <a:pt x="13477062" y="10283562"/>
                  <a:pt x="13447311" y="10533859"/>
                  <a:pt x="13496451" y="10691685"/>
                </a:cubicBezTo>
                <a:cubicBezTo>
                  <a:pt x="13472367" y="10823637"/>
                  <a:pt x="13402567" y="11040988"/>
                  <a:pt x="13496451" y="11333444"/>
                </a:cubicBezTo>
                <a:cubicBezTo>
                  <a:pt x="13515935" y="11688607"/>
                  <a:pt x="13398113" y="12121006"/>
                  <a:pt x="13496451" y="12308916"/>
                </a:cubicBezTo>
                <a:cubicBezTo>
                  <a:pt x="13530565" y="12559887"/>
                  <a:pt x="13484730" y="12832687"/>
                  <a:pt x="13496451" y="13117531"/>
                </a:cubicBezTo>
                <a:cubicBezTo>
                  <a:pt x="13490891" y="13439680"/>
                  <a:pt x="13484306" y="13298771"/>
                  <a:pt x="13496451" y="13425574"/>
                </a:cubicBezTo>
                <a:cubicBezTo>
                  <a:pt x="13507349" y="13509015"/>
                  <a:pt x="13493467" y="13776480"/>
                  <a:pt x="13496451" y="13900476"/>
                </a:cubicBezTo>
                <a:cubicBezTo>
                  <a:pt x="13600652" y="14017807"/>
                  <a:pt x="13512589" y="14364646"/>
                  <a:pt x="13496451" y="14709091"/>
                </a:cubicBezTo>
                <a:cubicBezTo>
                  <a:pt x="13617989" y="15053892"/>
                  <a:pt x="13388882" y="15443286"/>
                  <a:pt x="13496451" y="15684562"/>
                </a:cubicBezTo>
                <a:cubicBezTo>
                  <a:pt x="13575110" y="16019479"/>
                  <a:pt x="13506317" y="16404349"/>
                  <a:pt x="13496451" y="16685706"/>
                </a:cubicBezTo>
                <a:cubicBezTo>
                  <a:pt x="13296357" y="16765620"/>
                  <a:pt x="12788800" y="16571019"/>
                  <a:pt x="12613046" y="16685706"/>
                </a:cubicBezTo>
                <a:cubicBezTo>
                  <a:pt x="12400944" y="16724829"/>
                  <a:pt x="12026206" y="16583314"/>
                  <a:pt x="11864607" y="16685706"/>
                </a:cubicBezTo>
                <a:cubicBezTo>
                  <a:pt x="11650059" y="16710660"/>
                  <a:pt x="11479991" y="16674361"/>
                  <a:pt x="11116168" y="16685706"/>
                </a:cubicBezTo>
                <a:cubicBezTo>
                  <a:pt x="10701626" y="16715895"/>
                  <a:pt x="10581315" y="16640621"/>
                  <a:pt x="10232764" y="16685706"/>
                </a:cubicBezTo>
                <a:cubicBezTo>
                  <a:pt x="9909899" y="16761543"/>
                  <a:pt x="9861332" y="16635398"/>
                  <a:pt x="9754252" y="16685706"/>
                </a:cubicBezTo>
                <a:cubicBezTo>
                  <a:pt x="9650196" y="16720572"/>
                  <a:pt x="9624935" y="16700460"/>
                  <a:pt x="9545671" y="16685706"/>
                </a:cubicBezTo>
                <a:cubicBezTo>
                  <a:pt x="9500805" y="16669799"/>
                  <a:pt x="9112246" y="16652267"/>
                  <a:pt x="8932196" y="16685706"/>
                </a:cubicBezTo>
                <a:cubicBezTo>
                  <a:pt x="8682587" y="16775809"/>
                  <a:pt x="8592698" y="16680739"/>
                  <a:pt x="8318721" y="16685706"/>
                </a:cubicBezTo>
                <a:cubicBezTo>
                  <a:pt x="8020567" y="16762077"/>
                  <a:pt x="7853943" y="16643751"/>
                  <a:pt x="7435317" y="16685706"/>
                </a:cubicBezTo>
                <a:cubicBezTo>
                  <a:pt x="6975138" y="16686111"/>
                  <a:pt x="7177644" y="16603632"/>
                  <a:pt x="6956806" y="16685706"/>
                </a:cubicBezTo>
                <a:cubicBezTo>
                  <a:pt x="6784086" y="16687290"/>
                  <a:pt x="6527318" y="16644920"/>
                  <a:pt x="6343332" y="16685706"/>
                </a:cubicBezTo>
                <a:cubicBezTo>
                  <a:pt x="6171535" y="16724710"/>
                  <a:pt x="6127577" y="16666646"/>
                  <a:pt x="5999786" y="16685706"/>
                </a:cubicBezTo>
                <a:cubicBezTo>
                  <a:pt x="5894699" y="16735623"/>
                  <a:pt x="5739122" y="16654987"/>
                  <a:pt x="5521275" y="16685706"/>
                </a:cubicBezTo>
                <a:cubicBezTo>
                  <a:pt x="5368403" y="16734924"/>
                  <a:pt x="5045042" y="16663430"/>
                  <a:pt x="4637871" y="16685706"/>
                </a:cubicBezTo>
                <a:cubicBezTo>
                  <a:pt x="4230747" y="16745676"/>
                  <a:pt x="4143729" y="16604227"/>
                  <a:pt x="3889431" y="16685706"/>
                </a:cubicBezTo>
                <a:cubicBezTo>
                  <a:pt x="3590183" y="16794576"/>
                  <a:pt x="3295750" y="16704269"/>
                  <a:pt x="3006027" y="16685706"/>
                </a:cubicBezTo>
                <a:cubicBezTo>
                  <a:pt x="2700390" y="16670066"/>
                  <a:pt x="2480153" y="16625510"/>
                  <a:pt x="2257588" y="16685706"/>
                </a:cubicBezTo>
                <a:cubicBezTo>
                  <a:pt x="2047546" y="16750651"/>
                  <a:pt x="2058046" y="16619179"/>
                  <a:pt x="1914041" y="16685706"/>
                </a:cubicBezTo>
                <a:cubicBezTo>
                  <a:pt x="1751138" y="16722709"/>
                  <a:pt x="1664505" y="16653157"/>
                  <a:pt x="1570495" y="16685706"/>
                </a:cubicBezTo>
                <a:cubicBezTo>
                  <a:pt x="1485060" y="16678927"/>
                  <a:pt x="1325808" y="16660698"/>
                  <a:pt x="1226950" y="16685706"/>
                </a:cubicBezTo>
                <a:cubicBezTo>
                  <a:pt x="1120489" y="16708663"/>
                  <a:pt x="875762" y="16655024"/>
                  <a:pt x="748439" y="16685706"/>
                </a:cubicBezTo>
                <a:cubicBezTo>
                  <a:pt x="596011" y="16735841"/>
                  <a:pt x="205824" y="16667312"/>
                  <a:pt x="0" y="16685706"/>
                </a:cubicBezTo>
                <a:cubicBezTo>
                  <a:pt x="-25919" y="16225254"/>
                  <a:pt x="69898" y="15925487"/>
                  <a:pt x="0" y="15710233"/>
                </a:cubicBezTo>
                <a:cubicBezTo>
                  <a:pt x="-88129" y="15492067"/>
                  <a:pt x="33942" y="15329804"/>
                  <a:pt x="0" y="15235332"/>
                </a:cubicBezTo>
                <a:cubicBezTo>
                  <a:pt x="-21836" y="15076800"/>
                  <a:pt x="10638" y="15039651"/>
                  <a:pt x="0" y="14927289"/>
                </a:cubicBezTo>
                <a:cubicBezTo>
                  <a:pt x="-101236" y="14835628"/>
                  <a:pt x="25653" y="14193951"/>
                  <a:pt x="0" y="13951816"/>
                </a:cubicBezTo>
                <a:cubicBezTo>
                  <a:pt x="-128272" y="13702750"/>
                  <a:pt x="16901" y="13228858"/>
                  <a:pt x="0" y="12976344"/>
                </a:cubicBezTo>
                <a:cubicBezTo>
                  <a:pt x="-70657" y="12693181"/>
                  <a:pt x="5347" y="12873905"/>
                  <a:pt x="0" y="12835158"/>
                </a:cubicBezTo>
                <a:cubicBezTo>
                  <a:pt x="-34021" y="12787609"/>
                  <a:pt x="-7298" y="12398275"/>
                  <a:pt x="0" y="12193399"/>
                </a:cubicBezTo>
                <a:cubicBezTo>
                  <a:pt x="-35748" y="11914081"/>
                  <a:pt x="19938" y="12102254"/>
                  <a:pt x="0" y="12052213"/>
                </a:cubicBezTo>
                <a:cubicBezTo>
                  <a:pt x="16541" y="11942162"/>
                  <a:pt x="-59610" y="11582343"/>
                  <a:pt x="0" y="11243598"/>
                </a:cubicBezTo>
                <a:cubicBezTo>
                  <a:pt x="-26701" y="10826130"/>
                  <a:pt x="18878" y="10876672"/>
                  <a:pt x="0" y="10768697"/>
                </a:cubicBezTo>
                <a:cubicBezTo>
                  <a:pt x="-1831" y="10686119"/>
                  <a:pt x="11582" y="10457215"/>
                  <a:pt x="0" y="10293795"/>
                </a:cubicBezTo>
                <a:cubicBezTo>
                  <a:pt x="-11402" y="10123648"/>
                  <a:pt x="23352" y="10094653"/>
                  <a:pt x="0" y="9985752"/>
                </a:cubicBezTo>
                <a:cubicBezTo>
                  <a:pt x="-28761" y="9892160"/>
                  <a:pt x="35958" y="9773070"/>
                  <a:pt x="0" y="9677709"/>
                </a:cubicBezTo>
                <a:cubicBezTo>
                  <a:pt x="-39134" y="9609386"/>
                  <a:pt x="8813" y="9572109"/>
                  <a:pt x="0" y="9536522"/>
                </a:cubicBezTo>
                <a:cubicBezTo>
                  <a:pt x="21248" y="9509841"/>
                  <a:pt x="80300" y="9306205"/>
                  <a:pt x="0" y="9061621"/>
                </a:cubicBezTo>
                <a:cubicBezTo>
                  <a:pt x="-12583" y="8800505"/>
                  <a:pt x="56047" y="8717664"/>
                  <a:pt x="0" y="8419863"/>
                </a:cubicBezTo>
                <a:cubicBezTo>
                  <a:pt x="-27141" y="8116182"/>
                  <a:pt x="-3580" y="8322446"/>
                  <a:pt x="0" y="8278676"/>
                </a:cubicBezTo>
                <a:cubicBezTo>
                  <a:pt x="-8192" y="8238534"/>
                  <a:pt x="8422" y="8200457"/>
                  <a:pt x="0" y="8137490"/>
                </a:cubicBezTo>
                <a:cubicBezTo>
                  <a:pt x="-30585" y="8089737"/>
                  <a:pt x="36440" y="7633662"/>
                  <a:pt x="0" y="7495731"/>
                </a:cubicBezTo>
                <a:cubicBezTo>
                  <a:pt x="5346" y="7348469"/>
                  <a:pt x="10023" y="7392595"/>
                  <a:pt x="0" y="7354545"/>
                </a:cubicBezTo>
                <a:cubicBezTo>
                  <a:pt x="-26658" y="7318487"/>
                  <a:pt x="16641" y="7155583"/>
                  <a:pt x="0" y="7046501"/>
                </a:cubicBezTo>
                <a:cubicBezTo>
                  <a:pt x="-21049" y="6917049"/>
                  <a:pt x="57938" y="6683875"/>
                  <a:pt x="0" y="6571600"/>
                </a:cubicBezTo>
                <a:cubicBezTo>
                  <a:pt x="-98092" y="6414316"/>
                  <a:pt x="129743" y="6026994"/>
                  <a:pt x="0" y="5762985"/>
                </a:cubicBezTo>
                <a:cubicBezTo>
                  <a:pt x="-93616" y="5523877"/>
                  <a:pt x="4863" y="5156678"/>
                  <a:pt x="0" y="4787512"/>
                </a:cubicBezTo>
                <a:cubicBezTo>
                  <a:pt x="-54890" y="4435491"/>
                  <a:pt x="-35501" y="4199248"/>
                  <a:pt x="0" y="3812041"/>
                </a:cubicBezTo>
                <a:cubicBezTo>
                  <a:pt x="-8125" y="3490980"/>
                  <a:pt x="4976" y="3583764"/>
                  <a:pt x="0" y="3503998"/>
                </a:cubicBezTo>
                <a:cubicBezTo>
                  <a:pt x="-55174" y="3492336"/>
                  <a:pt x="47075" y="3054851"/>
                  <a:pt x="0" y="2862239"/>
                </a:cubicBezTo>
                <a:cubicBezTo>
                  <a:pt x="-30863" y="2558465"/>
                  <a:pt x="-2227" y="2619433"/>
                  <a:pt x="0" y="2387339"/>
                </a:cubicBezTo>
                <a:cubicBezTo>
                  <a:pt x="-4536" y="2137994"/>
                  <a:pt x="5958" y="2298701"/>
                  <a:pt x="0" y="2246152"/>
                </a:cubicBezTo>
                <a:cubicBezTo>
                  <a:pt x="-31630" y="2189203"/>
                  <a:pt x="6254" y="2046573"/>
                  <a:pt x="0" y="1938108"/>
                </a:cubicBezTo>
                <a:cubicBezTo>
                  <a:pt x="-69756" y="1858545"/>
                  <a:pt x="39983" y="1179622"/>
                  <a:pt x="0" y="962635"/>
                </a:cubicBezTo>
                <a:cubicBezTo>
                  <a:pt x="-55884" y="738574"/>
                  <a:pt x="-85969" y="250940"/>
                  <a:pt x="0" y="0"/>
                </a:cubicBezTo>
                <a:close/>
              </a:path>
              <a:path extrusionOk="0" fill="none" h="16685706" w="13496451">
                <a:moveTo>
                  <a:pt x="0" y="0"/>
                </a:moveTo>
                <a:cubicBezTo>
                  <a:pt x="201125" y="-52568"/>
                  <a:pt x="253355" y="-4020"/>
                  <a:pt x="478510" y="0"/>
                </a:cubicBezTo>
                <a:cubicBezTo>
                  <a:pt x="713260" y="8640"/>
                  <a:pt x="617418" y="-21023"/>
                  <a:pt x="687092" y="0"/>
                </a:cubicBezTo>
                <a:cubicBezTo>
                  <a:pt x="795530" y="37479"/>
                  <a:pt x="1163325" y="68355"/>
                  <a:pt x="1570495" y="0"/>
                </a:cubicBezTo>
                <a:cubicBezTo>
                  <a:pt x="1956449" y="-51904"/>
                  <a:pt x="1785874" y="60271"/>
                  <a:pt x="1914041" y="0"/>
                </a:cubicBezTo>
                <a:cubicBezTo>
                  <a:pt x="2046812" y="-14703"/>
                  <a:pt x="2037026" y="1420"/>
                  <a:pt x="2122624" y="0"/>
                </a:cubicBezTo>
                <a:cubicBezTo>
                  <a:pt x="2207174" y="-6708"/>
                  <a:pt x="2256944" y="-15874"/>
                  <a:pt x="2331205" y="0"/>
                </a:cubicBezTo>
                <a:cubicBezTo>
                  <a:pt x="2418738" y="36141"/>
                  <a:pt x="2787497" y="-15781"/>
                  <a:pt x="2944680" y="0"/>
                </a:cubicBezTo>
                <a:cubicBezTo>
                  <a:pt x="3128127" y="-25956"/>
                  <a:pt x="3355545" y="46279"/>
                  <a:pt x="3423190" y="0"/>
                </a:cubicBezTo>
                <a:cubicBezTo>
                  <a:pt x="3497077" y="26087"/>
                  <a:pt x="3888137" y="102322"/>
                  <a:pt x="4171629" y="0"/>
                </a:cubicBezTo>
                <a:cubicBezTo>
                  <a:pt x="4469597" y="-102103"/>
                  <a:pt x="4552000" y="97945"/>
                  <a:pt x="4650141" y="0"/>
                </a:cubicBezTo>
                <a:cubicBezTo>
                  <a:pt x="4765293" y="30467"/>
                  <a:pt x="5201998" y="55767"/>
                  <a:pt x="5533545" y="0"/>
                </a:cubicBezTo>
                <a:cubicBezTo>
                  <a:pt x="5801636" y="-22335"/>
                  <a:pt x="5622858" y="4411"/>
                  <a:pt x="5742126" y="0"/>
                </a:cubicBezTo>
                <a:cubicBezTo>
                  <a:pt x="5870857" y="46795"/>
                  <a:pt x="6071873" y="-12199"/>
                  <a:pt x="6355601" y="0"/>
                </a:cubicBezTo>
                <a:cubicBezTo>
                  <a:pt x="6639836" y="-46992"/>
                  <a:pt x="6603173" y="6823"/>
                  <a:pt x="6699147" y="0"/>
                </a:cubicBezTo>
                <a:cubicBezTo>
                  <a:pt x="6799461" y="-22692"/>
                  <a:pt x="6957685" y="40743"/>
                  <a:pt x="7042693" y="0"/>
                </a:cubicBezTo>
                <a:cubicBezTo>
                  <a:pt x="7232453" y="17200"/>
                  <a:pt x="7397747" y="18600"/>
                  <a:pt x="7791133" y="0"/>
                </a:cubicBezTo>
                <a:cubicBezTo>
                  <a:pt x="8140297" y="-36861"/>
                  <a:pt x="8306224" y="14705"/>
                  <a:pt x="8539572" y="0"/>
                </a:cubicBezTo>
                <a:cubicBezTo>
                  <a:pt x="8748826" y="-54563"/>
                  <a:pt x="8783397" y="33156"/>
                  <a:pt x="9018082" y="0"/>
                </a:cubicBezTo>
                <a:cubicBezTo>
                  <a:pt x="9251793" y="-44713"/>
                  <a:pt x="9267189" y="-8421"/>
                  <a:pt x="9361629" y="0"/>
                </a:cubicBezTo>
                <a:cubicBezTo>
                  <a:pt x="9461172" y="8871"/>
                  <a:pt x="9815991" y="66651"/>
                  <a:pt x="9975104" y="0"/>
                </a:cubicBezTo>
                <a:cubicBezTo>
                  <a:pt x="10174357" y="-59023"/>
                  <a:pt x="10213067" y="4897"/>
                  <a:pt x="10318650" y="0"/>
                </a:cubicBezTo>
                <a:cubicBezTo>
                  <a:pt x="10429073" y="10321"/>
                  <a:pt x="10584643" y="24394"/>
                  <a:pt x="10662196" y="0"/>
                </a:cubicBezTo>
                <a:cubicBezTo>
                  <a:pt x="10782125" y="-21169"/>
                  <a:pt x="10883565" y="44564"/>
                  <a:pt x="11005741" y="0"/>
                </a:cubicBezTo>
                <a:cubicBezTo>
                  <a:pt x="11137416" y="-76814"/>
                  <a:pt x="11213221" y="-531"/>
                  <a:pt x="11349288" y="0"/>
                </a:cubicBezTo>
                <a:cubicBezTo>
                  <a:pt x="11475112" y="20538"/>
                  <a:pt x="11608337" y="-12518"/>
                  <a:pt x="11692834" y="0"/>
                </a:cubicBezTo>
                <a:cubicBezTo>
                  <a:pt x="11810771" y="7947"/>
                  <a:pt x="11962224" y="39221"/>
                  <a:pt x="12171344" y="0"/>
                </a:cubicBezTo>
                <a:cubicBezTo>
                  <a:pt x="12374759" y="-66699"/>
                  <a:pt x="12317540" y="-2885"/>
                  <a:pt x="12379926" y="0"/>
                </a:cubicBezTo>
                <a:cubicBezTo>
                  <a:pt x="12360390" y="12222"/>
                  <a:pt x="12910591" y="219300"/>
                  <a:pt x="13496451" y="0"/>
                </a:cubicBezTo>
                <a:cubicBezTo>
                  <a:pt x="13478485" y="243375"/>
                  <a:pt x="13430552" y="466064"/>
                  <a:pt x="13496451" y="641757"/>
                </a:cubicBezTo>
                <a:cubicBezTo>
                  <a:pt x="13525299" y="806873"/>
                  <a:pt x="13495448" y="738395"/>
                  <a:pt x="13496451" y="782943"/>
                </a:cubicBezTo>
                <a:cubicBezTo>
                  <a:pt x="13534653" y="839907"/>
                  <a:pt x="13447254" y="967203"/>
                  <a:pt x="13496451" y="1090987"/>
                </a:cubicBezTo>
                <a:cubicBezTo>
                  <a:pt x="13519148" y="1202293"/>
                  <a:pt x="13490906" y="1422051"/>
                  <a:pt x="13496451" y="1565888"/>
                </a:cubicBezTo>
                <a:cubicBezTo>
                  <a:pt x="13525589" y="1812361"/>
                  <a:pt x="13341478" y="2187461"/>
                  <a:pt x="13496451" y="2541360"/>
                </a:cubicBezTo>
                <a:cubicBezTo>
                  <a:pt x="13538984" y="2984048"/>
                  <a:pt x="13535751" y="2871807"/>
                  <a:pt x="13496451" y="3016262"/>
                </a:cubicBezTo>
                <a:cubicBezTo>
                  <a:pt x="13466535" y="3200012"/>
                  <a:pt x="13517376" y="3434020"/>
                  <a:pt x="13496451" y="3658019"/>
                </a:cubicBezTo>
                <a:cubicBezTo>
                  <a:pt x="13488077" y="3884982"/>
                  <a:pt x="13448619" y="4180651"/>
                  <a:pt x="13496451" y="4466634"/>
                </a:cubicBezTo>
                <a:cubicBezTo>
                  <a:pt x="13506438" y="4588874"/>
                  <a:pt x="13529168" y="4939168"/>
                  <a:pt x="13496451" y="5275249"/>
                </a:cubicBezTo>
                <a:cubicBezTo>
                  <a:pt x="13503345" y="5606105"/>
                  <a:pt x="13433731" y="5752478"/>
                  <a:pt x="13496451" y="6083863"/>
                </a:cubicBezTo>
                <a:cubicBezTo>
                  <a:pt x="13584380" y="6438438"/>
                  <a:pt x="13474185" y="6180247"/>
                  <a:pt x="13496451" y="6225050"/>
                </a:cubicBezTo>
                <a:cubicBezTo>
                  <a:pt x="13527092" y="6260123"/>
                  <a:pt x="13484638" y="6305044"/>
                  <a:pt x="13496451" y="6366237"/>
                </a:cubicBezTo>
                <a:cubicBezTo>
                  <a:pt x="13503552" y="6420622"/>
                  <a:pt x="13434121" y="6527264"/>
                  <a:pt x="13496451" y="6674281"/>
                </a:cubicBezTo>
                <a:cubicBezTo>
                  <a:pt x="13517872" y="6797248"/>
                  <a:pt x="13481929" y="6751604"/>
                  <a:pt x="13496451" y="6815468"/>
                </a:cubicBezTo>
                <a:cubicBezTo>
                  <a:pt x="13501786" y="6875027"/>
                  <a:pt x="13503824" y="7057824"/>
                  <a:pt x="13496451" y="7123512"/>
                </a:cubicBezTo>
                <a:cubicBezTo>
                  <a:pt x="13488848" y="7156423"/>
                  <a:pt x="13381305" y="7367249"/>
                  <a:pt x="13496451" y="7598413"/>
                </a:cubicBezTo>
                <a:cubicBezTo>
                  <a:pt x="13519945" y="7779871"/>
                  <a:pt x="13465864" y="7960407"/>
                  <a:pt x="13496451" y="8073313"/>
                </a:cubicBezTo>
                <a:cubicBezTo>
                  <a:pt x="13533248" y="8199911"/>
                  <a:pt x="13412841" y="8611387"/>
                  <a:pt x="13496451" y="8715071"/>
                </a:cubicBezTo>
                <a:cubicBezTo>
                  <a:pt x="13503256" y="8780613"/>
                  <a:pt x="13439596" y="9290276"/>
                  <a:pt x="13496451" y="9690544"/>
                </a:cubicBezTo>
                <a:cubicBezTo>
                  <a:pt x="13523306" y="10038633"/>
                  <a:pt x="13439990" y="10292472"/>
                  <a:pt x="13496451" y="10666016"/>
                </a:cubicBezTo>
                <a:cubicBezTo>
                  <a:pt x="13538976" y="10976824"/>
                  <a:pt x="13463963" y="10942044"/>
                  <a:pt x="13496451" y="10974060"/>
                </a:cubicBezTo>
                <a:cubicBezTo>
                  <a:pt x="13526133" y="11034293"/>
                  <a:pt x="13466697" y="11142833"/>
                  <a:pt x="13496451" y="11282103"/>
                </a:cubicBezTo>
                <a:cubicBezTo>
                  <a:pt x="13535859" y="11419889"/>
                  <a:pt x="13489780" y="11682102"/>
                  <a:pt x="13496451" y="11757004"/>
                </a:cubicBezTo>
                <a:cubicBezTo>
                  <a:pt x="13557874" y="11805291"/>
                  <a:pt x="13472441" y="12033860"/>
                  <a:pt x="13496451" y="12231905"/>
                </a:cubicBezTo>
                <a:cubicBezTo>
                  <a:pt x="13505417" y="12424745"/>
                  <a:pt x="13485342" y="12343587"/>
                  <a:pt x="13496451" y="12373091"/>
                </a:cubicBezTo>
                <a:cubicBezTo>
                  <a:pt x="13523244" y="12457241"/>
                  <a:pt x="13389372" y="13088814"/>
                  <a:pt x="13496451" y="13348564"/>
                </a:cubicBezTo>
                <a:cubicBezTo>
                  <a:pt x="13574224" y="13627394"/>
                  <a:pt x="13500608" y="13563711"/>
                  <a:pt x="13496451" y="13656608"/>
                </a:cubicBezTo>
                <a:cubicBezTo>
                  <a:pt x="13504149" y="13778293"/>
                  <a:pt x="13473707" y="13733290"/>
                  <a:pt x="13496451" y="13797795"/>
                </a:cubicBezTo>
                <a:cubicBezTo>
                  <a:pt x="13537950" y="13842689"/>
                  <a:pt x="13491280" y="14315013"/>
                  <a:pt x="13496451" y="14606409"/>
                </a:cubicBezTo>
                <a:cubicBezTo>
                  <a:pt x="13507582" y="14912826"/>
                  <a:pt x="13488229" y="14678250"/>
                  <a:pt x="13496451" y="14747596"/>
                </a:cubicBezTo>
                <a:cubicBezTo>
                  <a:pt x="13563366" y="14855954"/>
                  <a:pt x="13479077" y="15197857"/>
                  <a:pt x="13496451" y="15389353"/>
                </a:cubicBezTo>
                <a:cubicBezTo>
                  <a:pt x="13588357" y="15570664"/>
                  <a:pt x="13456000" y="16216849"/>
                  <a:pt x="13496451" y="16685706"/>
                </a:cubicBezTo>
                <a:cubicBezTo>
                  <a:pt x="13262333" y="16753235"/>
                  <a:pt x="13047543" y="16719665"/>
                  <a:pt x="12882975" y="16685706"/>
                </a:cubicBezTo>
                <a:cubicBezTo>
                  <a:pt x="12706869" y="16690076"/>
                  <a:pt x="12685679" y="16655019"/>
                  <a:pt x="12539429" y="16685706"/>
                </a:cubicBezTo>
                <a:cubicBezTo>
                  <a:pt x="12415833" y="16691648"/>
                  <a:pt x="12138593" y="16658789"/>
                  <a:pt x="12060919" y="16685706"/>
                </a:cubicBezTo>
                <a:cubicBezTo>
                  <a:pt x="11956468" y="16654659"/>
                  <a:pt x="11737319" y="16648298"/>
                  <a:pt x="11582409" y="16685706"/>
                </a:cubicBezTo>
                <a:cubicBezTo>
                  <a:pt x="11403119" y="16798733"/>
                  <a:pt x="11090166" y="16635014"/>
                  <a:pt x="10968933" y="16685706"/>
                </a:cubicBezTo>
                <a:cubicBezTo>
                  <a:pt x="10800604" y="16722244"/>
                  <a:pt x="10756542" y="16698113"/>
                  <a:pt x="10625387" y="16685706"/>
                </a:cubicBezTo>
                <a:cubicBezTo>
                  <a:pt x="10465990" y="16606977"/>
                  <a:pt x="10161239" y="16657901"/>
                  <a:pt x="10011912" y="16685706"/>
                </a:cubicBezTo>
                <a:cubicBezTo>
                  <a:pt x="9800624" y="16683774"/>
                  <a:pt x="9276199" y="16707775"/>
                  <a:pt x="9128508" y="16685706"/>
                </a:cubicBezTo>
                <a:cubicBezTo>
                  <a:pt x="8946982" y="16680007"/>
                  <a:pt x="8984979" y="16651901"/>
                  <a:pt x="8919927" y="16685706"/>
                </a:cubicBezTo>
                <a:cubicBezTo>
                  <a:pt x="8872595" y="16668508"/>
                  <a:pt x="8562231" y="16646243"/>
                  <a:pt x="8441416" y="16685706"/>
                </a:cubicBezTo>
                <a:cubicBezTo>
                  <a:pt x="8348410" y="16733483"/>
                  <a:pt x="8207225" y="16592678"/>
                  <a:pt x="8097870" y="16685706"/>
                </a:cubicBezTo>
                <a:cubicBezTo>
                  <a:pt x="7983703" y="16752271"/>
                  <a:pt x="7474252" y="16647228"/>
                  <a:pt x="7214466" y="16685706"/>
                </a:cubicBezTo>
                <a:cubicBezTo>
                  <a:pt x="6943066" y="16739363"/>
                  <a:pt x="6758664" y="16634576"/>
                  <a:pt x="6600991" y="16685706"/>
                </a:cubicBezTo>
                <a:cubicBezTo>
                  <a:pt x="6410691" y="16763924"/>
                  <a:pt x="6350980" y="16662824"/>
                  <a:pt x="6257445" y="16685706"/>
                </a:cubicBezTo>
                <a:cubicBezTo>
                  <a:pt x="6121976" y="16753357"/>
                  <a:pt x="5835243" y="16682553"/>
                  <a:pt x="5509005" y="16685706"/>
                </a:cubicBezTo>
                <a:cubicBezTo>
                  <a:pt x="5215683" y="16723887"/>
                  <a:pt x="5251469" y="16664207"/>
                  <a:pt x="5165459" y="16685706"/>
                </a:cubicBezTo>
                <a:cubicBezTo>
                  <a:pt x="5079563" y="16718927"/>
                  <a:pt x="4928486" y="16652983"/>
                  <a:pt x="4821914" y="16685706"/>
                </a:cubicBezTo>
                <a:cubicBezTo>
                  <a:pt x="4703270" y="16726782"/>
                  <a:pt x="4588944" y="16706587"/>
                  <a:pt x="4478368" y="16685706"/>
                </a:cubicBezTo>
                <a:cubicBezTo>
                  <a:pt x="4344504" y="16677969"/>
                  <a:pt x="4201161" y="16723975"/>
                  <a:pt x="3999856" y="16685706"/>
                </a:cubicBezTo>
                <a:cubicBezTo>
                  <a:pt x="3835051" y="16597058"/>
                  <a:pt x="3361658" y="16564861"/>
                  <a:pt x="3116453" y="16685706"/>
                </a:cubicBezTo>
                <a:cubicBezTo>
                  <a:pt x="2805941" y="16765739"/>
                  <a:pt x="2696973" y="16767112"/>
                  <a:pt x="2502978" y="16685706"/>
                </a:cubicBezTo>
                <a:cubicBezTo>
                  <a:pt x="2343778" y="16639729"/>
                  <a:pt x="1914301" y="16653977"/>
                  <a:pt x="1754539" y="16685706"/>
                </a:cubicBezTo>
                <a:cubicBezTo>
                  <a:pt x="1495534" y="16756059"/>
                  <a:pt x="1183165" y="16663064"/>
                  <a:pt x="1006098" y="16685706"/>
                </a:cubicBezTo>
                <a:cubicBezTo>
                  <a:pt x="836831" y="16728754"/>
                  <a:pt x="889740" y="16690151"/>
                  <a:pt x="797517" y="16685706"/>
                </a:cubicBezTo>
                <a:cubicBezTo>
                  <a:pt x="720502" y="16698112"/>
                  <a:pt x="639324" y="16669345"/>
                  <a:pt x="588936" y="16685706"/>
                </a:cubicBezTo>
                <a:cubicBezTo>
                  <a:pt x="525848" y="16676809"/>
                  <a:pt x="137859" y="16609974"/>
                  <a:pt x="0" y="16685706"/>
                </a:cubicBezTo>
                <a:cubicBezTo>
                  <a:pt x="-30441" y="16224149"/>
                  <a:pt x="75324" y="16142813"/>
                  <a:pt x="0" y="15710233"/>
                </a:cubicBezTo>
                <a:cubicBezTo>
                  <a:pt x="-95688" y="15279656"/>
                  <a:pt x="24325" y="15236073"/>
                  <a:pt x="0" y="15068476"/>
                </a:cubicBezTo>
                <a:cubicBezTo>
                  <a:pt x="-106831" y="14954320"/>
                  <a:pt x="81578" y="14617864"/>
                  <a:pt x="0" y="14259861"/>
                </a:cubicBezTo>
                <a:cubicBezTo>
                  <a:pt x="-50294" y="13900372"/>
                  <a:pt x="26915" y="13690066"/>
                  <a:pt x="0" y="13284387"/>
                </a:cubicBezTo>
                <a:cubicBezTo>
                  <a:pt x="-166608" y="12870558"/>
                  <a:pt x="87369" y="12635123"/>
                  <a:pt x="0" y="12308916"/>
                </a:cubicBezTo>
                <a:cubicBezTo>
                  <a:pt x="-31442" y="12007592"/>
                  <a:pt x="16349" y="12214781"/>
                  <a:pt x="0" y="12167729"/>
                </a:cubicBezTo>
                <a:cubicBezTo>
                  <a:pt x="-9850" y="12123069"/>
                  <a:pt x="-2351" y="12063442"/>
                  <a:pt x="0" y="12026543"/>
                </a:cubicBezTo>
                <a:cubicBezTo>
                  <a:pt x="-52823" y="12019467"/>
                  <a:pt x="29479" y="11825305"/>
                  <a:pt x="0" y="11718499"/>
                </a:cubicBezTo>
                <a:cubicBezTo>
                  <a:pt x="-31024" y="11606375"/>
                  <a:pt x="63977" y="11413277"/>
                  <a:pt x="0" y="11243598"/>
                </a:cubicBezTo>
                <a:cubicBezTo>
                  <a:pt x="-39716" y="11002456"/>
                  <a:pt x="18599" y="11165576"/>
                  <a:pt x="0" y="11102411"/>
                </a:cubicBezTo>
                <a:cubicBezTo>
                  <a:pt x="32668" y="11015264"/>
                  <a:pt x="69590" y="10329548"/>
                  <a:pt x="0" y="10126939"/>
                </a:cubicBezTo>
                <a:cubicBezTo>
                  <a:pt x="-63953" y="9850956"/>
                  <a:pt x="62391" y="9472553"/>
                  <a:pt x="0" y="9318324"/>
                </a:cubicBezTo>
                <a:cubicBezTo>
                  <a:pt x="-53361" y="9127917"/>
                  <a:pt x="48551" y="8913654"/>
                  <a:pt x="0" y="8843423"/>
                </a:cubicBezTo>
                <a:cubicBezTo>
                  <a:pt x="-77581" y="8711805"/>
                  <a:pt x="16432" y="8536851"/>
                  <a:pt x="0" y="8201665"/>
                </a:cubicBezTo>
                <a:cubicBezTo>
                  <a:pt x="-49109" y="7857390"/>
                  <a:pt x="-115191" y="7543853"/>
                  <a:pt x="0" y="7226193"/>
                </a:cubicBezTo>
                <a:cubicBezTo>
                  <a:pt x="-29158" y="6889961"/>
                  <a:pt x="8538" y="7023699"/>
                  <a:pt x="0" y="6918150"/>
                </a:cubicBezTo>
                <a:cubicBezTo>
                  <a:pt x="22022" y="6776784"/>
                  <a:pt x="45578" y="6248743"/>
                  <a:pt x="0" y="5942677"/>
                </a:cubicBezTo>
                <a:cubicBezTo>
                  <a:pt x="-27683" y="5678622"/>
                  <a:pt x="14955" y="5656268"/>
                  <a:pt x="0" y="5467777"/>
                </a:cubicBezTo>
                <a:cubicBezTo>
                  <a:pt x="-18671" y="5282397"/>
                  <a:pt x="34812" y="5142321"/>
                  <a:pt x="0" y="4992875"/>
                </a:cubicBezTo>
                <a:cubicBezTo>
                  <a:pt x="-30484" y="4801810"/>
                  <a:pt x="61687" y="4549319"/>
                  <a:pt x="0" y="4351118"/>
                </a:cubicBezTo>
                <a:cubicBezTo>
                  <a:pt x="-23307" y="4201000"/>
                  <a:pt x="7537" y="4198555"/>
                  <a:pt x="0" y="4043074"/>
                </a:cubicBezTo>
                <a:cubicBezTo>
                  <a:pt x="-32168" y="3922127"/>
                  <a:pt x="29848" y="3731560"/>
                  <a:pt x="0" y="3401316"/>
                </a:cubicBezTo>
                <a:cubicBezTo>
                  <a:pt x="-12971" y="3137548"/>
                  <a:pt x="51847" y="3015433"/>
                  <a:pt x="0" y="2759558"/>
                </a:cubicBezTo>
                <a:cubicBezTo>
                  <a:pt x="27892" y="2599168"/>
                  <a:pt x="-41769" y="2034502"/>
                  <a:pt x="0" y="1784087"/>
                </a:cubicBezTo>
                <a:cubicBezTo>
                  <a:pt x="-28755" y="1408733"/>
                  <a:pt x="22697" y="1685262"/>
                  <a:pt x="0" y="1642900"/>
                </a:cubicBezTo>
                <a:cubicBezTo>
                  <a:pt x="-53602" y="1527653"/>
                  <a:pt x="153864" y="1297166"/>
                  <a:pt x="0" y="667428"/>
                </a:cubicBezTo>
                <a:cubicBezTo>
                  <a:pt x="-71713" y="192176"/>
                  <a:pt x="6977" y="287949"/>
                  <a:pt x="0" y="0"/>
                </a:cubicBezTo>
                <a:close/>
              </a:path>
              <a:path extrusionOk="0" fill="none" h="16685706" w="13496451">
                <a:moveTo>
                  <a:pt x="0" y="0"/>
                </a:moveTo>
                <a:cubicBezTo>
                  <a:pt x="191210" y="-53329"/>
                  <a:pt x="595340" y="26202"/>
                  <a:pt x="883404" y="0"/>
                </a:cubicBezTo>
                <a:cubicBezTo>
                  <a:pt x="1200199" y="-25085"/>
                  <a:pt x="1036081" y="8191"/>
                  <a:pt x="1091985" y="0"/>
                </a:cubicBezTo>
                <a:cubicBezTo>
                  <a:pt x="1107668" y="-46181"/>
                  <a:pt x="1551956" y="88543"/>
                  <a:pt x="1975389" y="0"/>
                </a:cubicBezTo>
                <a:cubicBezTo>
                  <a:pt x="2396540" y="-65439"/>
                  <a:pt x="2407782" y="46207"/>
                  <a:pt x="2588864" y="0"/>
                </a:cubicBezTo>
                <a:cubicBezTo>
                  <a:pt x="2790812" y="-11341"/>
                  <a:pt x="3122832" y="108075"/>
                  <a:pt x="3337304" y="0"/>
                </a:cubicBezTo>
                <a:cubicBezTo>
                  <a:pt x="3495516" y="-113916"/>
                  <a:pt x="3785970" y="-4183"/>
                  <a:pt x="3950779" y="0"/>
                </a:cubicBezTo>
                <a:cubicBezTo>
                  <a:pt x="4109389" y="-40395"/>
                  <a:pt x="4173837" y="7263"/>
                  <a:pt x="4294325" y="0"/>
                </a:cubicBezTo>
                <a:cubicBezTo>
                  <a:pt x="4454744" y="-21992"/>
                  <a:pt x="4544575" y="42757"/>
                  <a:pt x="4637871" y="0"/>
                </a:cubicBezTo>
                <a:cubicBezTo>
                  <a:pt x="4737572" y="-40807"/>
                  <a:pt x="4752017" y="11206"/>
                  <a:pt x="4846452" y="0"/>
                </a:cubicBezTo>
                <a:cubicBezTo>
                  <a:pt x="4928567" y="-48129"/>
                  <a:pt x="5119638" y="44360"/>
                  <a:pt x="5189999" y="0"/>
                </a:cubicBezTo>
                <a:cubicBezTo>
                  <a:pt x="5285494" y="-27752"/>
                  <a:pt x="5317218" y="30665"/>
                  <a:pt x="5398580" y="0"/>
                </a:cubicBezTo>
                <a:cubicBezTo>
                  <a:pt x="5338227" y="-55036"/>
                  <a:pt x="5809553" y="102709"/>
                  <a:pt x="6147019" y="0"/>
                </a:cubicBezTo>
                <a:cubicBezTo>
                  <a:pt x="6501226" y="-52741"/>
                  <a:pt x="6471805" y="18069"/>
                  <a:pt x="6625530" y="0"/>
                </a:cubicBezTo>
                <a:cubicBezTo>
                  <a:pt x="6800784" y="-29495"/>
                  <a:pt x="6975633" y="26571"/>
                  <a:pt x="7104041" y="0"/>
                </a:cubicBezTo>
                <a:cubicBezTo>
                  <a:pt x="7231064" y="-25846"/>
                  <a:pt x="7707164" y="97568"/>
                  <a:pt x="7852480" y="0"/>
                </a:cubicBezTo>
                <a:cubicBezTo>
                  <a:pt x="8013104" y="-28994"/>
                  <a:pt x="8528859" y="136278"/>
                  <a:pt x="8735884" y="0"/>
                </a:cubicBezTo>
                <a:cubicBezTo>
                  <a:pt x="8947292" y="-73920"/>
                  <a:pt x="8864794" y="-8100"/>
                  <a:pt x="8944465" y="0"/>
                </a:cubicBezTo>
                <a:cubicBezTo>
                  <a:pt x="9026214" y="-3199"/>
                  <a:pt x="9092945" y="13645"/>
                  <a:pt x="9153047" y="0"/>
                </a:cubicBezTo>
                <a:cubicBezTo>
                  <a:pt x="9232050" y="34645"/>
                  <a:pt x="9392091" y="29857"/>
                  <a:pt x="9496594" y="0"/>
                </a:cubicBezTo>
                <a:cubicBezTo>
                  <a:pt x="9676113" y="13924"/>
                  <a:pt x="9867912" y="-21376"/>
                  <a:pt x="10379997" y="0"/>
                </a:cubicBezTo>
                <a:cubicBezTo>
                  <a:pt x="10832872" y="-11280"/>
                  <a:pt x="10604183" y="23974"/>
                  <a:pt x="10858508" y="0"/>
                </a:cubicBezTo>
                <a:cubicBezTo>
                  <a:pt x="11075952" y="-95032"/>
                  <a:pt x="11274700" y="1988"/>
                  <a:pt x="11471983" y="0"/>
                </a:cubicBezTo>
                <a:cubicBezTo>
                  <a:pt x="11617396" y="-2312"/>
                  <a:pt x="11972248" y="17722"/>
                  <a:pt x="12220423" y="0"/>
                </a:cubicBezTo>
                <a:cubicBezTo>
                  <a:pt x="12503378" y="-17438"/>
                  <a:pt x="12427054" y="43981"/>
                  <a:pt x="12563969" y="0"/>
                </a:cubicBezTo>
                <a:cubicBezTo>
                  <a:pt x="12618756" y="38180"/>
                  <a:pt x="13151994" y="85867"/>
                  <a:pt x="13496451" y="0"/>
                </a:cubicBezTo>
                <a:cubicBezTo>
                  <a:pt x="13557531" y="241814"/>
                  <a:pt x="13384949" y="692101"/>
                  <a:pt x="13496451" y="975471"/>
                </a:cubicBezTo>
                <a:cubicBezTo>
                  <a:pt x="13605411" y="1260461"/>
                  <a:pt x="13480200" y="1537055"/>
                  <a:pt x="13496451" y="1784087"/>
                </a:cubicBezTo>
                <a:cubicBezTo>
                  <a:pt x="13530886" y="1975753"/>
                  <a:pt x="13486777" y="1881261"/>
                  <a:pt x="13496451" y="1925273"/>
                </a:cubicBezTo>
                <a:cubicBezTo>
                  <a:pt x="13502625" y="1974865"/>
                  <a:pt x="13488637" y="1996972"/>
                  <a:pt x="13496451" y="2066460"/>
                </a:cubicBezTo>
                <a:cubicBezTo>
                  <a:pt x="13398049" y="2118883"/>
                  <a:pt x="13461678" y="2299322"/>
                  <a:pt x="13496451" y="2541360"/>
                </a:cubicBezTo>
                <a:cubicBezTo>
                  <a:pt x="13555927" y="2724777"/>
                  <a:pt x="13466445" y="3056609"/>
                  <a:pt x="13496451" y="3183118"/>
                </a:cubicBezTo>
                <a:cubicBezTo>
                  <a:pt x="13514059" y="3319999"/>
                  <a:pt x="13493644" y="3264733"/>
                  <a:pt x="13496451" y="3324305"/>
                </a:cubicBezTo>
                <a:cubicBezTo>
                  <a:pt x="13488972" y="3352394"/>
                  <a:pt x="13494050" y="3539123"/>
                  <a:pt x="13496451" y="3632349"/>
                </a:cubicBezTo>
                <a:cubicBezTo>
                  <a:pt x="13550729" y="3790234"/>
                  <a:pt x="13474101" y="4359700"/>
                  <a:pt x="13496451" y="4607820"/>
                </a:cubicBezTo>
                <a:cubicBezTo>
                  <a:pt x="13576160" y="4940355"/>
                  <a:pt x="13501352" y="4795796"/>
                  <a:pt x="13496451" y="4915865"/>
                </a:cubicBezTo>
                <a:cubicBezTo>
                  <a:pt x="13462593" y="5025560"/>
                  <a:pt x="13493336" y="5246643"/>
                  <a:pt x="13496451" y="5390765"/>
                </a:cubicBezTo>
                <a:cubicBezTo>
                  <a:pt x="13566968" y="5597762"/>
                  <a:pt x="13314461" y="5981881"/>
                  <a:pt x="13496451" y="6366237"/>
                </a:cubicBezTo>
                <a:cubicBezTo>
                  <a:pt x="13562552" y="6698325"/>
                  <a:pt x="13480719" y="6474212"/>
                  <a:pt x="13496451" y="6507425"/>
                </a:cubicBezTo>
                <a:cubicBezTo>
                  <a:pt x="13528694" y="6512767"/>
                  <a:pt x="13511369" y="7169058"/>
                  <a:pt x="13496451" y="7482896"/>
                </a:cubicBezTo>
                <a:cubicBezTo>
                  <a:pt x="13506544" y="7867612"/>
                  <a:pt x="13475966" y="7912652"/>
                  <a:pt x="13496451" y="8291511"/>
                </a:cubicBezTo>
                <a:cubicBezTo>
                  <a:pt x="13490596" y="8675716"/>
                  <a:pt x="13477646" y="8817053"/>
                  <a:pt x="13496451" y="9266984"/>
                </a:cubicBezTo>
                <a:cubicBezTo>
                  <a:pt x="13595390" y="9772822"/>
                  <a:pt x="13388169" y="9633627"/>
                  <a:pt x="13496451" y="9908740"/>
                </a:cubicBezTo>
                <a:cubicBezTo>
                  <a:pt x="13554313" y="10154837"/>
                  <a:pt x="13496488" y="10137233"/>
                  <a:pt x="13496451" y="10216786"/>
                </a:cubicBezTo>
                <a:cubicBezTo>
                  <a:pt x="13523582" y="10276150"/>
                  <a:pt x="13455914" y="10526480"/>
                  <a:pt x="13496451" y="10691685"/>
                </a:cubicBezTo>
                <a:cubicBezTo>
                  <a:pt x="13510628" y="10821614"/>
                  <a:pt x="13437256" y="11029437"/>
                  <a:pt x="13496451" y="11333444"/>
                </a:cubicBezTo>
                <a:cubicBezTo>
                  <a:pt x="13573079" y="11652488"/>
                  <a:pt x="13353831" y="12061051"/>
                  <a:pt x="13496451" y="12308916"/>
                </a:cubicBezTo>
                <a:cubicBezTo>
                  <a:pt x="13511942" y="12607152"/>
                  <a:pt x="13519171" y="12730812"/>
                  <a:pt x="13496451" y="13117531"/>
                </a:cubicBezTo>
                <a:cubicBezTo>
                  <a:pt x="13498552" y="13443519"/>
                  <a:pt x="13527777" y="13334460"/>
                  <a:pt x="13496451" y="13425574"/>
                </a:cubicBezTo>
                <a:cubicBezTo>
                  <a:pt x="13504996" y="13517223"/>
                  <a:pt x="13512685" y="13805768"/>
                  <a:pt x="13496451" y="13900476"/>
                </a:cubicBezTo>
                <a:cubicBezTo>
                  <a:pt x="13509850" y="14004947"/>
                  <a:pt x="13398087" y="14473438"/>
                  <a:pt x="13496451" y="14709091"/>
                </a:cubicBezTo>
                <a:cubicBezTo>
                  <a:pt x="13542994" y="14990568"/>
                  <a:pt x="13336789" y="15364660"/>
                  <a:pt x="13496451" y="15684562"/>
                </a:cubicBezTo>
                <a:cubicBezTo>
                  <a:pt x="13630621" y="15997346"/>
                  <a:pt x="13502058" y="16378122"/>
                  <a:pt x="13496451" y="16685706"/>
                </a:cubicBezTo>
                <a:cubicBezTo>
                  <a:pt x="13256750" y="16768893"/>
                  <a:pt x="12881655" y="16596561"/>
                  <a:pt x="12613046" y="16685706"/>
                </a:cubicBezTo>
                <a:cubicBezTo>
                  <a:pt x="12376261" y="16704503"/>
                  <a:pt x="11992973" y="16643369"/>
                  <a:pt x="11864607" y="16685706"/>
                </a:cubicBezTo>
                <a:cubicBezTo>
                  <a:pt x="11732820" y="16770370"/>
                  <a:pt x="11510478" y="16631148"/>
                  <a:pt x="11116168" y="16685706"/>
                </a:cubicBezTo>
                <a:cubicBezTo>
                  <a:pt x="10701864" y="16693311"/>
                  <a:pt x="10560943" y="16494921"/>
                  <a:pt x="10232764" y="16685706"/>
                </a:cubicBezTo>
                <a:cubicBezTo>
                  <a:pt x="9910062" y="16793049"/>
                  <a:pt x="9824095" y="16656940"/>
                  <a:pt x="9754252" y="16685706"/>
                </a:cubicBezTo>
                <a:cubicBezTo>
                  <a:pt x="9658205" y="16722334"/>
                  <a:pt x="9640920" y="16686498"/>
                  <a:pt x="9545671" y="16685706"/>
                </a:cubicBezTo>
                <a:cubicBezTo>
                  <a:pt x="9459410" y="16778999"/>
                  <a:pt x="9178879" y="16604557"/>
                  <a:pt x="8932196" y="16685706"/>
                </a:cubicBezTo>
                <a:cubicBezTo>
                  <a:pt x="8688397" y="16790181"/>
                  <a:pt x="8574075" y="16650173"/>
                  <a:pt x="8318721" y="16685706"/>
                </a:cubicBezTo>
                <a:cubicBezTo>
                  <a:pt x="8111319" y="16726024"/>
                  <a:pt x="7853400" y="16688780"/>
                  <a:pt x="7435317" y="16685706"/>
                </a:cubicBezTo>
                <a:cubicBezTo>
                  <a:pt x="7011026" y="16687376"/>
                  <a:pt x="7157224" y="16672568"/>
                  <a:pt x="6956806" y="16685706"/>
                </a:cubicBezTo>
                <a:cubicBezTo>
                  <a:pt x="6672905" y="16728728"/>
                  <a:pt x="6547728" y="16658670"/>
                  <a:pt x="6343332" y="16685706"/>
                </a:cubicBezTo>
                <a:cubicBezTo>
                  <a:pt x="6182567" y="16708697"/>
                  <a:pt x="6141498" y="16658198"/>
                  <a:pt x="5999786" y="16685706"/>
                </a:cubicBezTo>
                <a:cubicBezTo>
                  <a:pt x="5865197" y="16722557"/>
                  <a:pt x="5757819" y="16631370"/>
                  <a:pt x="5521275" y="16685706"/>
                </a:cubicBezTo>
                <a:cubicBezTo>
                  <a:pt x="5364165" y="16723289"/>
                  <a:pt x="5022564" y="16611592"/>
                  <a:pt x="4637871" y="16685706"/>
                </a:cubicBezTo>
                <a:cubicBezTo>
                  <a:pt x="4173398" y="16744979"/>
                  <a:pt x="4152462" y="16610668"/>
                  <a:pt x="3889431" y="16685706"/>
                </a:cubicBezTo>
                <a:cubicBezTo>
                  <a:pt x="3627299" y="16765446"/>
                  <a:pt x="3391516" y="16663212"/>
                  <a:pt x="3006027" y="16685706"/>
                </a:cubicBezTo>
                <a:cubicBezTo>
                  <a:pt x="2768120" y="16659416"/>
                  <a:pt x="2463537" y="16658175"/>
                  <a:pt x="2257588" y="16685706"/>
                </a:cubicBezTo>
                <a:cubicBezTo>
                  <a:pt x="2030367" y="16778543"/>
                  <a:pt x="2065770" y="16682788"/>
                  <a:pt x="1914041" y="16685706"/>
                </a:cubicBezTo>
                <a:cubicBezTo>
                  <a:pt x="1764828" y="16677051"/>
                  <a:pt x="1691821" y="16662414"/>
                  <a:pt x="1570495" y="16685706"/>
                </a:cubicBezTo>
                <a:cubicBezTo>
                  <a:pt x="1444184" y="16744765"/>
                  <a:pt x="1324956" y="16645611"/>
                  <a:pt x="1226950" y="16685706"/>
                </a:cubicBezTo>
                <a:cubicBezTo>
                  <a:pt x="1072823" y="16717368"/>
                  <a:pt x="902948" y="16701556"/>
                  <a:pt x="748439" y="16685706"/>
                </a:cubicBezTo>
                <a:cubicBezTo>
                  <a:pt x="598985" y="16630813"/>
                  <a:pt x="310899" y="16653862"/>
                  <a:pt x="0" y="16685706"/>
                </a:cubicBezTo>
                <a:cubicBezTo>
                  <a:pt x="3951" y="16191958"/>
                  <a:pt x="87173" y="15990406"/>
                  <a:pt x="0" y="15710233"/>
                </a:cubicBezTo>
                <a:cubicBezTo>
                  <a:pt x="-74932" y="15462854"/>
                  <a:pt x="26834" y="15335657"/>
                  <a:pt x="0" y="15235332"/>
                </a:cubicBezTo>
                <a:cubicBezTo>
                  <a:pt x="-34506" y="15097856"/>
                  <a:pt x="34404" y="15048468"/>
                  <a:pt x="0" y="14927289"/>
                </a:cubicBezTo>
                <a:cubicBezTo>
                  <a:pt x="-55493" y="14825151"/>
                  <a:pt x="2419" y="14208187"/>
                  <a:pt x="0" y="13951816"/>
                </a:cubicBezTo>
                <a:cubicBezTo>
                  <a:pt x="-135114" y="13644386"/>
                  <a:pt x="27889" y="13266122"/>
                  <a:pt x="0" y="12976344"/>
                </a:cubicBezTo>
                <a:cubicBezTo>
                  <a:pt x="-75285" y="12686423"/>
                  <a:pt x="8039" y="12871124"/>
                  <a:pt x="0" y="12835158"/>
                </a:cubicBezTo>
                <a:cubicBezTo>
                  <a:pt x="5501" y="12752853"/>
                  <a:pt x="58022" y="12516112"/>
                  <a:pt x="0" y="12193399"/>
                </a:cubicBezTo>
                <a:cubicBezTo>
                  <a:pt x="-44754" y="11916615"/>
                  <a:pt x="22779" y="12120955"/>
                  <a:pt x="0" y="12052213"/>
                </a:cubicBezTo>
                <a:cubicBezTo>
                  <a:pt x="57271" y="11938090"/>
                  <a:pt x="20880" y="11741494"/>
                  <a:pt x="0" y="11243598"/>
                </a:cubicBezTo>
                <a:cubicBezTo>
                  <a:pt x="-30518" y="10836414"/>
                  <a:pt x="14441" y="10868877"/>
                  <a:pt x="0" y="10768697"/>
                </a:cubicBezTo>
                <a:cubicBezTo>
                  <a:pt x="-60119" y="10618707"/>
                  <a:pt x="-22356" y="10505970"/>
                  <a:pt x="0" y="10293795"/>
                </a:cubicBezTo>
                <a:cubicBezTo>
                  <a:pt x="-209" y="10116574"/>
                  <a:pt x="19976" y="10086838"/>
                  <a:pt x="0" y="9985752"/>
                </a:cubicBezTo>
                <a:cubicBezTo>
                  <a:pt x="-22001" y="9862236"/>
                  <a:pt x="18334" y="9737260"/>
                  <a:pt x="0" y="9677709"/>
                </a:cubicBezTo>
                <a:cubicBezTo>
                  <a:pt x="-22834" y="9613118"/>
                  <a:pt x="-799" y="9567041"/>
                  <a:pt x="0" y="9536522"/>
                </a:cubicBezTo>
                <a:cubicBezTo>
                  <a:pt x="-41611" y="9489734"/>
                  <a:pt x="36672" y="9333319"/>
                  <a:pt x="0" y="9061621"/>
                </a:cubicBezTo>
                <a:cubicBezTo>
                  <a:pt x="-23171" y="8834004"/>
                  <a:pt x="9174" y="8725400"/>
                  <a:pt x="0" y="8419863"/>
                </a:cubicBezTo>
                <a:cubicBezTo>
                  <a:pt x="-36527" y="8110961"/>
                  <a:pt x="6912" y="8325046"/>
                  <a:pt x="0" y="8278676"/>
                </a:cubicBezTo>
                <a:cubicBezTo>
                  <a:pt x="5660" y="8246180"/>
                  <a:pt x="5866" y="8190667"/>
                  <a:pt x="0" y="8137490"/>
                </a:cubicBezTo>
                <a:cubicBezTo>
                  <a:pt x="12333" y="8064500"/>
                  <a:pt x="-1102" y="7689910"/>
                  <a:pt x="0" y="7495731"/>
                </a:cubicBezTo>
                <a:cubicBezTo>
                  <a:pt x="1191" y="7338227"/>
                  <a:pt x="4875" y="7394630"/>
                  <a:pt x="0" y="7354545"/>
                </a:cubicBezTo>
                <a:cubicBezTo>
                  <a:pt x="-39939" y="7283251"/>
                  <a:pt x="74657" y="7189991"/>
                  <a:pt x="0" y="7046501"/>
                </a:cubicBezTo>
                <a:cubicBezTo>
                  <a:pt x="-15208" y="6881861"/>
                  <a:pt x="36789" y="6741479"/>
                  <a:pt x="0" y="6571600"/>
                </a:cubicBezTo>
                <a:cubicBezTo>
                  <a:pt x="-43785" y="6442487"/>
                  <a:pt x="-19648" y="5985331"/>
                  <a:pt x="0" y="5762985"/>
                </a:cubicBezTo>
                <a:cubicBezTo>
                  <a:pt x="-26933" y="5412841"/>
                  <a:pt x="65957" y="5164566"/>
                  <a:pt x="0" y="4787512"/>
                </a:cubicBezTo>
                <a:cubicBezTo>
                  <a:pt x="-133925" y="4402875"/>
                  <a:pt x="-12518" y="4065992"/>
                  <a:pt x="0" y="3812041"/>
                </a:cubicBezTo>
                <a:cubicBezTo>
                  <a:pt x="4143" y="3527240"/>
                  <a:pt x="-8076" y="3565264"/>
                  <a:pt x="0" y="3503998"/>
                </a:cubicBezTo>
                <a:cubicBezTo>
                  <a:pt x="3689" y="3448318"/>
                  <a:pt x="25485" y="3213404"/>
                  <a:pt x="0" y="2862239"/>
                </a:cubicBezTo>
                <a:cubicBezTo>
                  <a:pt x="-47757" y="2579522"/>
                  <a:pt x="-5252" y="2608327"/>
                  <a:pt x="0" y="2387339"/>
                </a:cubicBezTo>
                <a:cubicBezTo>
                  <a:pt x="-27357" y="2163069"/>
                  <a:pt x="15568" y="2311263"/>
                  <a:pt x="0" y="2246152"/>
                </a:cubicBezTo>
                <a:cubicBezTo>
                  <a:pt x="-24181" y="2193201"/>
                  <a:pt x="15571" y="2047646"/>
                  <a:pt x="0" y="1938108"/>
                </a:cubicBezTo>
                <a:cubicBezTo>
                  <a:pt x="-37463" y="1788832"/>
                  <a:pt x="21453" y="1170262"/>
                  <a:pt x="0" y="962635"/>
                </a:cubicBezTo>
                <a:cubicBezTo>
                  <a:pt x="5677" y="732253"/>
                  <a:pt x="81922" y="307296"/>
                  <a:pt x="0" y="0"/>
                </a:cubicBezTo>
                <a:close/>
              </a:path>
              <a:path extrusionOk="0" h="16685706" w="13496451">
                <a:moveTo>
                  <a:pt x="0" y="0"/>
                </a:moveTo>
                <a:cubicBezTo>
                  <a:pt x="192940" y="-65052"/>
                  <a:pt x="238401" y="5848"/>
                  <a:pt x="478510" y="0"/>
                </a:cubicBezTo>
                <a:cubicBezTo>
                  <a:pt x="690830" y="-12206"/>
                  <a:pt x="626238" y="-19692"/>
                  <a:pt x="687092" y="0"/>
                </a:cubicBezTo>
                <a:cubicBezTo>
                  <a:pt x="835586" y="127385"/>
                  <a:pt x="1258460" y="-8811"/>
                  <a:pt x="1570495" y="0"/>
                </a:cubicBezTo>
                <a:cubicBezTo>
                  <a:pt x="1941649" y="-71833"/>
                  <a:pt x="1757586" y="9775"/>
                  <a:pt x="1914041" y="0"/>
                </a:cubicBezTo>
                <a:cubicBezTo>
                  <a:pt x="2041868" y="-12451"/>
                  <a:pt x="2040068" y="136"/>
                  <a:pt x="2122624" y="0"/>
                </a:cubicBezTo>
                <a:cubicBezTo>
                  <a:pt x="2215207" y="-2258"/>
                  <a:pt x="2243083" y="-227"/>
                  <a:pt x="2331205" y="0"/>
                </a:cubicBezTo>
                <a:cubicBezTo>
                  <a:pt x="2390114" y="1004"/>
                  <a:pt x="2798637" y="34380"/>
                  <a:pt x="2944680" y="0"/>
                </a:cubicBezTo>
                <a:cubicBezTo>
                  <a:pt x="3117355" y="-60870"/>
                  <a:pt x="3290182" y="77209"/>
                  <a:pt x="3423190" y="0"/>
                </a:cubicBezTo>
                <a:cubicBezTo>
                  <a:pt x="3582674" y="-10584"/>
                  <a:pt x="3951193" y="132721"/>
                  <a:pt x="4171629" y="0"/>
                </a:cubicBezTo>
                <a:cubicBezTo>
                  <a:pt x="4438060" y="-79671"/>
                  <a:pt x="4576426" y="30330"/>
                  <a:pt x="4650141" y="0"/>
                </a:cubicBezTo>
                <a:cubicBezTo>
                  <a:pt x="4795054" y="-19276"/>
                  <a:pt x="5271930" y="115364"/>
                  <a:pt x="5533545" y="0"/>
                </a:cubicBezTo>
                <a:cubicBezTo>
                  <a:pt x="5779732" y="-47047"/>
                  <a:pt x="5622726" y="7223"/>
                  <a:pt x="5742126" y="0"/>
                </a:cubicBezTo>
                <a:cubicBezTo>
                  <a:pt x="5871342" y="-33504"/>
                  <a:pt x="6031708" y="66618"/>
                  <a:pt x="6355601" y="0"/>
                </a:cubicBezTo>
                <a:cubicBezTo>
                  <a:pt x="6677029" y="-57291"/>
                  <a:pt x="6606646" y="20534"/>
                  <a:pt x="6699147" y="0"/>
                </a:cubicBezTo>
                <a:cubicBezTo>
                  <a:pt x="6830106" y="-305"/>
                  <a:pt x="6929832" y="24653"/>
                  <a:pt x="7042693" y="0"/>
                </a:cubicBezTo>
                <a:cubicBezTo>
                  <a:pt x="7144955" y="-144702"/>
                  <a:pt x="7443471" y="-20701"/>
                  <a:pt x="7791133" y="0"/>
                </a:cubicBezTo>
                <a:cubicBezTo>
                  <a:pt x="8108143" y="-61476"/>
                  <a:pt x="8364123" y="15275"/>
                  <a:pt x="8539572" y="0"/>
                </a:cubicBezTo>
                <a:cubicBezTo>
                  <a:pt x="8738679" y="-29552"/>
                  <a:pt x="8777586" y="72764"/>
                  <a:pt x="9018082" y="0"/>
                </a:cubicBezTo>
                <a:cubicBezTo>
                  <a:pt x="9240127" y="-55763"/>
                  <a:pt x="9265911" y="9307"/>
                  <a:pt x="9361629" y="0"/>
                </a:cubicBezTo>
                <a:cubicBezTo>
                  <a:pt x="9487812" y="-27102"/>
                  <a:pt x="9779592" y="88519"/>
                  <a:pt x="9975104" y="0"/>
                </a:cubicBezTo>
                <a:cubicBezTo>
                  <a:pt x="10179576" y="-71311"/>
                  <a:pt x="10180820" y="23505"/>
                  <a:pt x="10318650" y="0"/>
                </a:cubicBezTo>
                <a:cubicBezTo>
                  <a:pt x="10430602" y="5346"/>
                  <a:pt x="10566998" y="-2077"/>
                  <a:pt x="10662196" y="0"/>
                </a:cubicBezTo>
                <a:cubicBezTo>
                  <a:pt x="10775687" y="-72134"/>
                  <a:pt x="10930346" y="36871"/>
                  <a:pt x="11005741" y="0"/>
                </a:cubicBezTo>
                <a:cubicBezTo>
                  <a:pt x="11140441" y="-5432"/>
                  <a:pt x="11207557" y="4504"/>
                  <a:pt x="11349288" y="0"/>
                </a:cubicBezTo>
                <a:cubicBezTo>
                  <a:pt x="11462368" y="-25217"/>
                  <a:pt x="11607181" y="15351"/>
                  <a:pt x="11692834" y="0"/>
                </a:cubicBezTo>
                <a:cubicBezTo>
                  <a:pt x="11747420" y="-21524"/>
                  <a:pt x="11961122" y="49689"/>
                  <a:pt x="12171344" y="0"/>
                </a:cubicBezTo>
                <a:cubicBezTo>
                  <a:pt x="12385967" y="-76855"/>
                  <a:pt x="12330293" y="8040"/>
                  <a:pt x="12379926" y="0"/>
                </a:cubicBezTo>
                <a:cubicBezTo>
                  <a:pt x="12348363" y="-31080"/>
                  <a:pt x="13076995" y="165966"/>
                  <a:pt x="13496451" y="0"/>
                </a:cubicBezTo>
                <a:cubicBezTo>
                  <a:pt x="13517867" y="290279"/>
                  <a:pt x="13501183" y="470666"/>
                  <a:pt x="13496451" y="641757"/>
                </a:cubicBezTo>
                <a:cubicBezTo>
                  <a:pt x="13533288" y="812004"/>
                  <a:pt x="13461648" y="728153"/>
                  <a:pt x="13496451" y="782943"/>
                </a:cubicBezTo>
                <a:cubicBezTo>
                  <a:pt x="13521247" y="858724"/>
                  <a:pt x="13460790" y="995558"/>
                  <a:pt x="13496451" y="1090987"/>
                </a:cubicBezTo>
                <a:cubicBezTo>
                  <a:pt x="13516542" y="1204748"/>
                  <a:pt x="13495432" y="1385506"/>
                  <a:pt x="13496451" y="1565888"/>
                </a:cubicBezTo>
                <a:cubicBezTo>
                  <a:pt x="13469802" y="1697162"/>
                  <a:pt x="13581839" y="2018261"/>
                  <a:pt x="13496451" y="2541360"/>
                </a:cubicBezTo>
                <a:cubicBezTo>
                  <a:pt x="13532109" y="3001510"/>
                  <a:pt x="13511177" y="2902004"/>
                  <a:pt x="13496451" y="3016262"/>
                </a:cubicBezTo>
                <a:cubicBezTo>
                  <a:pt x="13551569" y="3179033"/>
                  <a:pt x="13487388" y="3378460"/>
                  <a:pt x="13496451" y="3658019"/>
                </a:cubicBezTo>
                <a:cubicBezTo>
                  <a:pt x="13523382" y="3904902"/>
                  <a:pt x="13506763" y="4249843"/>
                  <a:pt x="13496451" y="4466634"/>
                </a:cubicBezTo>
                <a:cubicBezTo>
                  <a:pt x="13505501" y="4747522"/>
                  <a:pt x="13495961" y="4900336"/>
                  <a:pt x="13496451" y="5275249"/>
                </a:cubicBezTo>
                <a:cubicBezTo>
                  <a:pt x="13486462" y="5648460"/>
                  <a:pt x="13392973" y="5708343"/>
                  <a:pt x="13496451" y="6083863"/>
                </a:cubicBezTo>
                <a:cubicBezTo>
                  <a:pt x="13578770" y="6439723"/>
                  <a:pt x="13486973" y="6198745"/>
                  <a:pt x="13496451" y="6225050"/>
                </a:cubicBezTo>
                <a:cubicBezTo>
                  <a:pt x="13505591" y="6256938"/>
                  <a:pt x="13480457" y="6305694"/>
                  <a:pt x="13496451" y="6366237"/>
                </a:cubicBezTo>
                <a:cubicBezTo>
                  <a:pt x="13497610" y="6421802"/>
                  <a:pt x="13496765" y="6554617"/>
                  <a:pt x="13496451" y="6674281"/>
                </a:cubicBezTo>
                <a:cubicBezTo>
                  <a:pt x="13531583" y="6791752"/>
                  <a:pt x="13496289" y="6744552"/>
                  <a:pt x="13496451" y="6815468"/>
                </a:cubicBezTo>
                <a:cubicBezTo>
                  <a:pt x="13485210" y="6880182"/>
                  <a:pt x="13508061" y="7070995"/>
                  <a:pt x="13496451" y="7123512"/>
                </a:cubicBezTo>
                <a:cubicBezTo>
                  <a:pt x="13545866" y="7155164"/>
                  <a:pt x="13477036" y="7386745"/>
                  <a:pt x="13496451" y="7598413"/>
                </a:cubicBezTo>
                <a:cubicBezTo>
                  <a:pt x="13546137" y="7798618"/>
                  <a:pt x="13496474" y="7960367"/>
                  <a:pt x="13496451" y="8073313"/>
                </a:cubicBezTo>
                <a:cubicBezTo>
                  <a:pt x="13542553" y="8254797"/>
                  <a:pt x="13447353" y="8576483"/>
                  <a:pt x="13496451" y="8715071"/>
                </a:cubicBezTo>
                <a:cubicBezTo>
                  <a:pt x="13517563" y="8830399"/>
                  <a:pt x="13499811" y="9260188"/>
                  <a:pt x="13496451" y="9690544"/>
                </a:cubicBezTo>
                <a:cubicBezTo>
                  <a:pt x="13436462" y="9973761"/>
                  <a:pt x="13484636" y="10313746"/>
                  <a:pt x="13496451" y="10666016"/>
                </a:cubicBezTo>
                <a:cubicBezTo>
                  <a:pt x="13501014" y="11007435"/>
                  <a:pt x="13487702" y="10895216"/>
                  <a:pt x="13496451" y="10974060"/>
                </a:cubicBezTo>
                <a:cubicBezTo>
                  <a:pt x="13519821" y="11029852"/>
                  <a:pt x="13461993" y="11133432"/>
                  <a:pt x="13496451" y="11282103"/>
                </a:cubicBezTo>
                <a:cubicBezTo>
                  <a:pt x="13544718" y="11444174"/>
                  <a:pt x="13495228" y="11657386"/>
                  <a:pt x="13496451" y="11757004"/>
                </a:cubicBezTo>
                <a:cubicBezTo>
                  <a:pt x="13521703" y="11820012"/>
                  <a:pt x="13469849" y="12074770"/>
                  <a:pt x="13496451" y="12231905"/>
                </a:cubicBezTo>
                <a:cubicBezTo>
                  <a:pt x="13510413" y="12423316"/>
                  <a:pt x="13482859" y="12336065"/>
                  <a:pt x="13496451" y="12373091"/>
                </a:cubicBezTo>
                <a:cubicBezTo>
                  <a:pt x="13442281" y="12436593"/>
                  <a:pt x="13384098" y="13092230"/>
                  <a:pt x="13496451" y="13348564"/>
                </a:cubicBezTo>
                <a:cubicBezTo>
                  <a:pt x="13592225" y="13612347"/>
                  <a:pt x="13468637" y="13546335"/>
                  <a:pt x="13496451" y="13656608"/>
                </a:cubicBezTo>
                <a:cubicBezTo>
                  <a:pt x="13501680" y="13760790"/>
                  <a:pt x="13490319" y="13737765"/>
                  <a:pt x="13496451" y="13797795"/>
                </a:cubicBezTo>
                <a:cubicBezTo>
                  <a:pt x="13559376" y="13801138"/>
                  <a:pt x="13494354" y="14397794"/>
                  <a:pt x="13496451" y="14606409"/>
                </a:cubicBezTo>
                <a:cubicBezTo>
                  <a:pt x="13529177" y="14895955"/>
                  <a:pt x="13480468" y="14690223"/>
                  <a:pt x="13496451" y="14747596"/>
                </a:cubicBezTo>
                <a:cubicBezTo>
                  <a:pt x="13512001" y="14801673"/>
                  <a:pt x="13468271" y="15212398"/>
                  <a:pt x="13496451" y="15389353"/>
                </a:cubicBezTo>
                <a:cubicBezTo>
                  <a:pt x="13736897" y="15666489"/>
                  <a:pt x="13419661" y="16240703"/>
                  <a:pt x="13496451" y="16685706"/>
                </a:cubicBezTo>
                <a:cubicBezTo>
                  <a:pt x="13267959" y="16745362"/>
                  <a:pt x="13056846" y="16626657"/>
                  <a:pt x="12882975" y="16685706"/>
                </a:cubicBezTo>
                <a:cubicBezTo>
                  <a:pt x="12717081" y="16701660"/>
                  <a:pt x="12675030" y="16652938"/>
                  <a:pt x="12539429" y="16685706"/>
                </a:cubicBezTo>
                <a:cubicBezTo>
                  <a:pt x="12428477" y="16742852"/>
                  <a:pt x="12170035" y="16680658"/>
                  <a:pt x="12060919" y="16685706"/>
                </a:cubicBezTo>
                <a:cubicBezTo>
                  <a:pt x="11889236" y="16712582"/>
                  <a:pt x="11756165" y="16647529"/>
                  <a:pt x="11582409" y="16685706"/>
                </a:cubicBezTo>
                <a:cubicBezTo>
                  <a:pt x="11416929" y="16758888"/>
                  <a:pt x="11138735" y="16615411"/>
                  <a:pt x="10968933" y="16685706"/>
                </a:cubicBezTo>
                <a:cubicBezTo>
                  <a:pt x="10833894" y="16720653"/>
                  <a:pt x="10752183" y="16688693"/>
                  <a:pt x="10625387" y="16685706"/>
                </a:cubicBezTo>
                <a:cubicBezTo>
                  <a:pt x="10489688" y="16686910"/>
                  <a:pt x="10236400" y="16662918"/>
                  <a:pt x="10011912" y="16685706"/>
                </a:cubicBezTo>
                <a:cubicBezTo>
                  <a:pt x="9797593" y="16761858"/>
                  <a:pt x="9295213" y="16698073"/>
                  <a:pt x="9128508" y="16685706"/>
                </a:cubicBezTo>
                <a:cubicBezTo>
                  <a:pt x="8933037" y="16711400"/>
                  <a:pt x="8976272" y="16671472"/>
                  <a:pt x="8919927" y="16685706"/>
                </a:cubicBezTo>
                <a:cubicBezTo>
                  <a:pt x="8857039" y="16691302"/>
                  <a:pt x="8556081" y="16642171"/>
                  <a:pt x="8441416" y="16685706"/>
                </a:cubicBezTo>
                <a:cubicBezTo>
                  <a:pt x="8335873" y="16708545"/>
                  <a:pt x="8201496" y="16622240"/>
                  <a:pt x="8097870" y="16685706"/>
                </a:cubicBezTo>
                <a:cubicBezTo>
                  <a:pt x="8008450" y="16621385"/>
                  <a:pt x="7525434" y="16592918"/>
                  <a:pt x="7214466" y="16685706"/>
                </a:cubicBezTo>
                <a:cubicBezTo>
                  <a:pt x="6970931" y="16690068"/>
                  <a:pt x="6839307" y="16647102"/>
                  <a:pt x="6600991" y="16685706"/>
                </a:cubicBezTo>
                <a:cubicBezTo>
                  <a:pt x="6450256" y="16763927"/>
                  <a:pt x="6331556" y="16699193"/>
                  <a:pt x="6257445" y="16685706"/>
                </a:cubicBezTo>
                <a:cubicBezTo>
                  <a:pt x="6161270" y="16730635"/>
                  <a:pt x="5800683" y="16549087"/>
                  <a:pt x="5509005" y="16685706"/>
                </a:cubicBezTo>
                <a:cubicBezTo>
                  <a:pt x="5226590" y="16722956"/>
                  <a:pt x="5225552" y="16635160"/>
                  <a:pt x="5165459" y="16685706"/>
                </a:cubicBezTo>
                <a:cubicBezTo>
                  <a:pt x="5074679" y="16751587"/>
                  <a:pt x="4919720" y="16651573"/>
                  <a:pt x="4821914" y="16685706"/>
                </a:cubicBezTo>
                <a:cubicBezTo>
                  <a:pt x="4683480" y="16721310"/>
                  <a:pt x="4591935" y="16679616"/>
                  <a:pt x="4478368" y="16685706"/>
                </a:cubicBezTo>
                <a:cubicBezTo>
                  <a:pt x="4347381" y="16730694"/>
                  <a:pt x="4126552" y="16639597"/>
                  <a:pt x="3999856" y="16685706"/>
                </a:cubicBezTo>
                <a:cubicBezTo>
                  <a:pt x="3819133" y="16655299"/>
                  <a:pt x="3442652" y="16641041"/>
                  <a:pt x="3116453" y="16685706"/>
                </a:cubicBezTo>
                <a:cubicBezTo>
                  <a:pt x="2854926" y="16737442"/>
                  <a:pt x="2648297" y="16713855"/>
                  <a:pt x="2502978" y="16685706"/>
                </a:cubicBezTo>
                <a:cubicBezTo>
                  <a:pt x="2316832" y="16712206"/>
                  <a:pt x="2018988" y="16559578"/>
                  <a:pt x="1754539" y="16685706"/>
                </a:cubicBezTo>
                <a:cubicBezTo>
                  <a:pt x="1530857" y="16733088"/>
                  <a:pt x="1172098" y="16650625"/>
                  <a:pt x="1006098" y="16685706"/>
                </a:cubicBezTo>
                <a:cubicBezTo>
                  <a:pt x="832990" y="16727434"/>
                  <a:pt x="876911" y="16690755"/>
                  <a:pt x="797517" y="16685706"/>
                </a:cubicBezTo>
                <a:cubicBezTo>
                  <a:pt x="726872" y="16706218"/>
                  <a:pt x="637573" y="16670413"/>
                  <a:pt x="588936" y="16685706"/>
                </a:cubicBezTo>
                <a:cubicBezTo>
                  <a:pt x="556549" y="16663315"/>
                  <a:pt x="167436" y="16606997"/>
                  <a:pt x="0" y="16685706"/>
                </a:cubicBezTo>
                <a:cubicBezTo>
                  <a:pt x="-18842" y="16246582"/>
                  <a:pt x="73594" y="16110408"/>
                  <a:pt x="0" y="15710233"/>
                </a:cubicBezTo>
                <a:cubicBezTo>
                  <a:pt x="-102570" y="15268306"/>
                  <a:pt x="6205" y="15270098"/>
                  <a:pt x="0" y="15068476"/>
                </a:cubicBezTo>
                <a:cubicBezTo>
                  <a:pt x="-17245" y="14883308"/>
                  <a:pt x="34589" y="14511854"/>
                  <a:pt x="0" y="14259861"/>
                </a:cubicBezTo>
                <a:cubicBezTo>
                  <a:pt x="-40032" y="13855682"/>
                  <a:pt x="-18489" y="13609165"/>
                  <a:pt x="0" y="13284387"/>
                </a:cubicBezTo>
                <a:cubicBezTo>
                  <a:pt x="-87928" y="12912457"/>
                  <a:pt x="14150" y="12554953"/>
                  <a:pt x="0" y="12308916"/>
                </a:cubicBezTo>
                <a:cubicBezTo>
                  <a:pt x="-10413" y="12007405"/>
                  <a:pt x="17525" y="12213530"/>
                  <a:pt x="0" y="12167729"/>
                </a:cubicBezTo>
                <a:cubicBezTo>
                  <a:pt x="-12756" y="12124882"/>
                  <a:pt x="1566" y="12056346"/>
                  <a:pt x="0" y="12026543"/>
                </a:cubicBezTo>
                <a:cubicBezTo>
                  <a:pt x="-20624" y="12036463"/>
                  <a:pt x="27167" y="11824035"/>
                  <a:pt x="0" y="11718499"/>
                </a:cubicBezTo>
                <a:cubicBezTo>
                  <a:pt x="-33166" y="11535302"/>
                  <a:pt x="43147" y="11479138"/>
                  <a:pt x="0" y="11243598"/>
                </a:cubicBezTo>
                <a:cubicBezTo>
                  <a:pt x="-54286" y="11021083"/>
                  <a:pt x="17548" y="11165638"/>
                  <a:pt x="0" y="11102411"/>
                </a:cubicBezTo>
                <a:cubicBezTo>
                  <a:pt x="46308" y="10986498"/>
                  <a:pt x="33925" y="10426447"/>
                  <a:pt x="0" y="10126939"/>
                </a:cubicBezTo>
                <a:cubicBezTo>
                  <a:pt x="-49873" y="9844226"/>
                  <a:pt x="1937" y="9496678"/>
                  <a:pt x="0" y="9318324"/>
                </a:cubicBezTo>
                <a:cubicBezTo>
                  <a:pt x="-56295" y="9161611"/>
                  <a:pt x="37148" y="8942976"/>
                  <a:pt x="0" y="8843423"/>
                </a:cubicBezTo>
                <a:cubicBezTo>
                  <a:pt x="-71601" y="8628560"/>
                  <a:pt x="75348" y="8501999"/>
                  <a:pt x="0" y="8201665"/>
                </a:cubicBezTo>
                <a:cubicBezTo>
                  <a:pt x="-77554" y="7919133"/>
                  <a:pt x="-19191" y="7573918"/>
                  <a:pt x="0" y="7226193"/>
                </a:cubicBezTo>
                <a:cubicBezTo>
                  <a:pt x="-24298" y="6894824"/>
                  <a:pt x="-34605" y="7022553"/>
                  <a:pt x="0" y="6918150"/>
                </a:cubicBezTo>
                <a:cubicBezTo>
                  <a:pt x="-29943" y="6847817"/>
                  <a:pt x="64997" y="6299288"/>
                  <a:pt x="0" y="5942677"/>
                </a:cubicBezTo>
                <a:cubicBezTo>
                  <a:pt x="-25618" y="5678939"/>
                  <a:pt x="6737" y="5670120"/>
                  <a:pt x="0" y="5467777"/>
                </a:cubicBezTo>
                <a:cubicBezTo>
                  <a:pt x="48910" y="5288226"/>
                  <a:pt x="32499" y="5115239"/>
                  <a:pt x="0" y="4992875"/>
                </a:cubicBezTo>
                <a:cubicBezTo>
                  <a:pt x="-63668" y="4852025"/>
                  <a:pt x="39772" y="4471780"/>
                  <a:pt x="0" y="4351118"/>
                </a:cubicBezTo>
                <a:cubicBezTo>
                  <a:pt x="-36177" y="4196701"/>
                  <a:pt x="16899" y="4185219"/>
                  <a:pt x="0" y="4043074"/>
                </a:cubicBezTo>
                <a:cubicBezTo>
                  <a:pt x="-70210" y="3926939"/>
                  <a:pt x="47120" y="3679637"/>
                  <a:pt x="0" y="3401316"/>
                </a:cubicBezTo>
                <a:cubicBezTo>
                  <a:pt x="-28647" y="3141033"/>
                  <a:pt x="61029" y="3019073"/>
                  <a:pt x="0" y="2759558"/>
                </a:cubicBezTo>
                <a:cubicBezTo>
                  <a:pt x="-109032" y="2557798"/>
                  <a:pt x="90620" y="2055000"/>
                  <a:pt x="0" y="1784087"/>
                </a:cubicBezTo>
                <a:cubicBezTo>
                  <a:pt x="-55958" y="1399876"/>
                  <a:pt x="4298" y="1700111"/>
                  <a:pt x="0" y="1642900"/>
                </a:cubicBezTo>
                <a:cubicBezTo>
                  <a:pt x="-111846" y="1720350"/>
                  <a:pt x="172019" y="1120105"/>
                  <a:pt x="0" y="667428"/>
                </a:cubicBezTo>
                <a:cubicBezTo>
                  <a:pt x="-85602" y="208330"/>
                  <a:pt x="95191" y="320146"/>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45720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0" lvl="0" marL="45720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1. The Mobile Making program supports increased interest and 	confidence for </a:t>
            </a:r>
            <a:r>
              <a:rPr b="1" i="0" lang="en-US" sz="3200" u="none" cap="none" strike="noStrike">
                <a:solidFill>
                  <a:schemeClr val="dk1"/>
                </a:solidFill>
                <a:latin typeface="Arial"/>
                <a:ea typeface="Arial"/>
                <a:cs typeface="Arial"/>
                <a:sym typeface="Arial"/>
              </a:rPr>
              <a:t>youth</a:t>
            </a:r>
            <a:r>
              <a:rPr b="0" i="0" lang="en-US" sz="3200" u="none" cap="none" strike="noStrike">
                <a:solidFill>
                  <a:schemeClr val="dk1"/>
                </a:solidFill>
                <a:latin typeface="Arial"/>
                <a:ea typeface="Arial"/>
                <a:cs typeface="Arial"/>
                <a:sym typeface="Arial"/>
              </a:rPr>
              <a:t> in Making and STEM.</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00"/>
              <a:buFont typeface="Arial"/>
              <a:buNone/>
            </a:pPr>
            <a:r>
              <a:t/>
            </a:r>
            <a:endParaRPr b="0" i="0" sz="700" u="none" cap="none" strike="noStrike">
              <a:solidFill>
                <a:schemeClr val="dk1"/>
              </a:solidFill>
              <a:latin typeface="Arial"/>
              <a:ea typeface="Arial"/>
              <a:cs typeface="Arial"/>
              <a:sym typeface="Arial"/>
            </a:endParaRPr>
          </a:p>
          <a:p>
            <a:pPr indent="0" lvl="0" marL="45720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 2. Participating in the Mobile Making program positively impacted  </a:t>
            </a:r>
            <a:r>
              <a:rPr b="1" i="0" lang="en-US" sz="3200" u="none" cap="none" strike="noStrike">
                <a:solidFill>
                  <a:schemeClr val="dk1"/>
                </a:solidFill>
                <a:latin typeface="Arial"/>
                <a:ea typeface="Arial"/>
                <a:cs typeface="Arial"/>
                <a:sym typeface="Arial"/>
              </a:rPr>
              <a:t>youth interest </a:t>
            </a:r>
            <a:r>
              <a:rPr b="0" i="0" lang="en-US" sz="3200" u="none" cap="none" strike="noStrike">
                <a:solidFill>
                  <a:schemeClr val="dk1"/>
                </a:solidFill>
                <a:latin typeface="Arial"/>
                <a:ea typeface="Arial"/>
                <a:cs typeface="Arial"/>
                <a:sym typeface="Arial"/>
              </a:rPr>
              <a:t>in science, technology, engineering, and math.</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00"/>
              <a:buFont typeface="Arial"/>
              <a:buNone/>
            </a:pPr>
            <a:r>
              <a:t/>
            </a:r>
            <a:endParaRPr b="0" i="0" sz="300" u="none" cap="none" strike="noStrike">
              <a:solidFill>
                <a:schemeClr val="dk1"/>
              </a:solidFill>
              <a:latin typeface="Arial"/>
              <a:ea typeface="Arial"/>
              <a:cs typeface="Arial"/>
              <a:sym typeface="Arial"/>
            </a:endParaRPr>
          </a:p>
          <a:p>
            <a:pPr indent="0" lvl="0" marL="45720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 3. There are several aspects of the Mobile Making program </a:t>
            </a:r>
            <a:r>
              <a:rPr lang="en-US" sz="3200">
                <a:solidFill>
                  <a:schemeClr val="dk1"/>
                </a:solidFill>
              </a:rPr>
              <a:t>youth qualified as</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important</a:t>
            </a:r>
            <a:r>
              <a:rPr b="0" i="0" lang="en-US" sz="3200" u="none" cap="none" strike="noStrike">
                <a:solidFill>
                  <a:schemeClr val="dk1"/>
                </a:solidFill>
                <a:latin typeface="Arial"/>
                <a:ea typeface="Arial"/>
                <a:cs typeface="Arial"/>
                <a:sym typeface="Arial"/>
              </a:rPr>
              <a:t> including:</a:t>
            </a:r>
            <a:endParaRPr b="0" i="0" sz="3200" u="none" cap="none" strike="noStrike">
              <a:solidFill>
                <a:schemeClr val="dk1"/>
              </a:solidFill>
              <a:latin typeface="Arial"/>
              <a:ea typeface="Arial"/>
              <a:cs typeface="Arial"/>
              <a:sym typeface="Arial"/>
            </a:endParaRPr>
          </a:p>
          <a:p>
            <a:pPr indent="0" lvl="0" marL="20320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431800" lvl="0" marL="13716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Wanting to share projects with the community</a:t>
            </a:r>
            <a:endParaRPr b="0" i="0" sz="3200" u="none" cap="none" strike="noStrike">
              <a:solidFill>
                <a:schemeClr val="dk1"/>
              </a:solidFill>
              <a:latin typeface="Arial"/>
              <a:ea typeface="Arial"/>
              <a:cs typeface="Arial"/>
              <a:sym typeface="Arial"/>
            </a:endParaRPr>
          </a:p>
          <a:p>
            <a:pPr indent="-431800" lvl="0" marL="13716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Having helpful project leaders</a:t>
            </a:r>
            <a:endParaRPr b="0" i="0" sz="3200" u="none" cap="none" strike="noStrike">
              <a:solidFill>
                <a:schemeClr val="dk1"/>
              </a:solidFill>
              <a:latin typeface="Arial"/>
              <a:ea typeface="Arial"/>
              <a:cs typeface="Arial"/>
              <a:sym typeface="Arial"/>
            </a:endParaRPr>
          </a:p>
          <a:p>
            <a:pPr indent="-431800" lvl="0" marL="13716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Connecting technology and science to real-world applications</a:t>
            </a:r>
            <a:endParaRPr b="0" i="0" sz="3200" u="none" cap="none" strike="noStrike">
              <a:solidFill>
                <a:schemeClr val="dk1"/>
              </a:solidFill>
              <a:latin typeface="Arial"/>
              <a:ea typeface="Arial"/>
              <a:cs typeface="Arial"/>
              <a:sym typeface="Arial"/>
            </a:endParaRPr>
          </a:p>
          <a:p>
            <a:pPr indent="-431800" lvl="0" marL="13716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Increased interest in doing similar projects</a:t>
            </a:r>
            <a:endParaRPr b="0" i="0" sz="3200" u="none" cap="none" strike="noStrike">
              <a:solidFill>
                <a:schemeClr val="dk1"/>
              </a:solidFill>
              <a:latin typeface="Arial"/>
              <a:ea typeface="Arial"/>
              <a:cs typeface="Arial"/>
              <a:sym typeface="Arial"/>
            </a:endParaRPr>
          </a:p>
          <a:p>
            <a:pPr indent="-431800" lvl="0" marL="13716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Opportunities for parents to see the projects</a:t>
            </a:r>
            <a:endParaRPr b="0" i="0" sz="3200" u="none" cap="none" strike="noStrike">
              <a:solidFill>
                <a:schemeClr val="dk1"/>
              </a:solidFill>
              <a:latin typeface="Arial"/>
              <a:ea typeface="Arial"/>
              <a:cs typeface="Arial"/>
              <a:sym typeface="Arial"/>
            </a:endParaRPr>
          </a:p>
          <a:p>
            <a:pPr indent="-431800" lvl="0" marL="13716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Increased interest in Science</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For youth, nonsignificant increases were observed for confidence in STEM and making, as well as interest in making. However, we found a significant increase in youth interest in STEM.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8" name="Google Shape;38;p1"/>
          <p:cNvSpPr/>
          <p:nvPr/>
        </p:nvSpPr>
        <p:spPr>
          <a:xfrm>
            <a:off x="29133125" y="24128825"/>
            <a:ext cx="13430935" cy="4370381"/>
          </a:xfrm>
          <a:custGeom>
            <a:rect b="b" l="l" r="r" t="t"/>
            <a:pathLst>
              <a:path extrusionOk="0" fill="none" h="4370381" w="13430935">
                <a:moveTo>
                  <a:pt x="0" y="0"/>
                </a:moveTo>
                <a:cubicBezTo>
                  <a:pt x="310905" y="-18634"/>
                  <a:pt x="318263" y="18709"/>
                  <a:pt x="610497" y="0"/>
                </a:cubicBezTo>
                <a:cubicBezTo>
                  <a:pt x="907060" y="-27577"/>
                  <a:pt x="916312" y="54932"/>
                  <a:pt x="1086684" y="0"/>
                </a:cubicBezTo>
                <a:cubicBezTo>
                  <a:pt x="1201340" y="-57309"/>
                  <a:pt x="1394127" y="81104"/>
                  <a:pt x="1697181" y="0"/>
                </a:cubicBezTo>
                <a:cubicBezTo>
                  <a:pt x="1957646" y="-22851"/>
                  <a:pt x="1951586" y="43364"/>
                  <a:pt x="2173369" y="0"/>
                </a:cubicBezTo>
                <a:cubicBezTo>
                  <a:pt x="2394200" y="-12593"/>
                  <a:pt x="2518970" y="70604"/>
                  <a:pt x="2783866" y="0"/>
                </a:cubicBezTo>
                <a:cubicBezTo>
                  <a:pt x="3054962" y="-102146"/>
                  <a:pt x="3256120" y="114706"/>
                  <a:pt x="3394363" y="0"/>
                </a:cubicBezTo>
                <a:cubicBezTo>
                  <a:pt x="3525303" y="-65299"/>
                  <a:pt x="3549863" y="6767"/>
                  <a:pt x="3601932" y="0"/>
                </a:cubicBezTo>
                <a:cubicBezTo>
                  <a:pt x="3665362" y="-817"/>
                  <a:pt x="4113617" y="40629"/>
                  <a:pt x="4346739" y="0"/>
                </a:cubicBezTo>
                <a:cubicBezTo>
                  <a:pt x="4587317" y="-23293"/>
                  <a:pt x="4708200" y="36403"/>
                  <a:pt x="4957236" y="0"/>
                </a:cubicBezTo>
                <a:cubicBezTo>
                  <a:pt x="5227345" y="-100474"/>
                  <a:pt x="5489424" y="109295"/>
                  <a:pt x="5836352" y="0"/>
                </a:cubicBezTo>
                <a:cubicBezTo>
                  <a:pt x="6182845" y="-50630"/>
                  <a:pt x="6390237" y="71920"/>
                  <a:pt x="6715468" y="0"/>
                </a:cubicBezTo>
                <a:cubicBezTo>
                  <a:pt x="7032738" y="-100147"/>
                  <a:pt x="6869693" y="12310"/>
                  <a:pt x="6923036" y="0"/>
                </a:cubicBezTo>
                <a:cubicBezTo>
                  <a:pt x="6996043" y="-81295"/>
                  <a:pt x="7440643" y="63279"/>
                  <a:pt x="7667842" y="0"/>
                </a:cubicBezTo>
                <a:cubicBezTo>
                  <a:pt x="7826716" y="-10953"/>
                  <a:pt x="8094277" y="48198"/>
                  <a:pt x="8278339" y="0"/>
                </a:cubicBezTo>
                <a:cubicBezTo>
                  <a:pt x="8469823" y="-33036"/>
                  <a:pt x="8799544" y="77683"/>
                  <a:pt x="9157455" y="0"/>
                </a:cubicBezTo>
                <a:cubicBezTo>
                  <a:pt x="9548855" y="-87856"/>
                  <a:pt x="9781979" y="60026"/>
                  <a:pt x="10036571" y="0"/>
                </a:cubicBezTo>
                <a:cubicBezTo>
                  <a:pt x="10334488" y="-16314"/>
                  <a:pt x="10142460" y="18447"/>
                  <a:pt x="10244140" y="0"/>
                </a:cubicBezTo>
                <a:cubicBezTo>
                  <a:pt x="10338902" y="-6928"/>
                  <a:pt x="10495860" y="38225"/>
                  <a:pt x="10586018" y="0"/>
                </a:cubicBezTo>
                <a:cubicBezTo>
                  <a:pt x="10697242" y="-19793"/>
                  <a:pt x="10708536" y="-5131"/>
                  <a:pt x="10793587" y="0"/>
                </a:cubicBezTo>
                <a:cubicBezTo>
                  <a:pt x="10861733" y="-583"/>
                  <a:pt x="10959484" y="39223"/>
                  <a:pt x="11001157" y="0"/>
                </a:cubicBezTo>
                <a:cubicBezTo>
                  <a:pt x="11100798" y="-88976"/>
                  <a:pt x="11586156" y="57412"/>
                  <a:pt x="11880272" y="0"/>
                </a:cubicBezTo>
                <a:cubicBezTo>
                  <a:pt x="12312357" y="-33650"/>
                  <a:pt x="12534447" y="-5637"/>
                  <a:pt x="12759387" y="0"/>
                </a:cubicBezTo>
                <a:cubicBezTo>
                  <a:pt x="12986558" y="63664"/>
                  <a:pt x="13175346" y="38498"/>
                  <a:pt x="13430935" y="0"/>
                </a:cubicBezTo>
                <a:cubicBezTo>
                  <a:pt x="13485889" y="105500"/>
                  <a:pt x="13373490" y="478114"/>
                  <a:pt x="13430935" y="633705"/>
                </a:cubicBezTo>
                <a:cubicBezTo>
                  <a:pt x="13460242" y="771678"/>
                  <a:pt x="13424029" y="904881"/>
                  <a:pt x="13430935" y="1092595"/>
                </a:cubicBezTo>
                <a:cubicBezTo>
                  <a:pt x="13507546" y="1308246"/>
                  <a:pt x="13438385" y="1513612"/>
                  <a:pt x="13430935" y="1682597"/>
                </a:cubicBezTo>
                <a:cubicBezTo>
                  <a:pt x="13469085" y="1852087"/>
                  <a:pt x="13402487" y="2008404"/>
                  <a:pt x="13430935" y="2141487"/>
                </a:cubicBezTo>
                <a:cubicBezTo>
                  <a:pt x="13449374" y="2307732"/>
                  <a:pt x="13364060" y="2515385"/>
                  <a:pt x="13430935" y="2775192"/>
                </a:cubicBezTo>
                <a:cubicBezTo>
                  <a:pt x="13520277" y="2998728"/>
                  <a:pt x="13425221" y="3108144"/>
                  <a:pt x="13430935" y="3365193"/>
                </a:cubicBezTo>
                <a:cubicBezTo>
                  <a:pt x="13502409" y="3562290"/>
                  <a:pt x="13404629" y="3734715"/>
                  <a:pt x="13430935" y="3824083"/>
                </a:cubicBezTo>
                <a:cubicBezTo>
                  <a:pt x="13453069" y="3907394"/>
                  <a:pt x="13422990" y="4188165"/>
                  <a:pt x="13430935" y="4370381"/>
                </a:cubicBezTo>
                <a:cubicBezTo>
                  <a:pt x="13396476" y="4400469"/>
                  <a:pt x="13311235" y="4367767"/>
                  <a:pt x="13223366" y="4370381"/>
                </a:cubicBezTo>
                <a:cubicBezTo>
                  <a:pt x="13149448" y="4427598"/>
                  <a:pt x="12851842" y="4301198"/>
                  <a:pt x="12612869" y="4370381"/>
                </a:cubicBezTo>
                <a:cubicBezTo>
                  <a:pt x="12463256" y="4457711"/>
                  <a:pt x="12251408" y="4372239"/>
                  <a:pt x="11868062" y="4370381"/>
                </a:cubicBezTo>
                <a:cubicBezTo>
                  <a:pt x="11511514" y="4428441"/>
                  <a:pt x="11352600" y="4337217"/>
                  <a:pt x="10988947" y="4370381"/>
                </a:cubicBezTo>
                <a:cubicBezTo>
                  <a:pt x="10621011" y="4382740"/>
                  <a:pt x="10621318" y="4310644"/>
                  <a:pt x="10512758" y="4370381"/>
                </a:cubicBezTo>
                <a:cubicBezTo>
                  <a:pt x="10398809" y="4452472"/>
                  <a:pt x="10219244" y="4325489"/>
                  <a:pt x="10036571" y="4370381"/>
                </a:cubicBezTo>
                <a:cubicBezTo>
                  <a:pt x="9864132" y="4425011"/>
                  <a:pt x="9604117" y="4337375"/>
                  <a:pt x="9291764" y="4370381"/>
                </a:cubicBezTo>
                <a:cubicBezTo>
                  <a:pt x="9024988" y="4410870"/>
                  <a:pt x="8755403" y="4311975"/>
                  <a:pt x="8546958" y="4370381"/>
                </a:cubicBezTo>
                <a:cubicBezTo>
                  <a:pt x="8413260" y="4451546"/>
                  <a:pt x="7968588" y="4356980"/>
                  <a:pt x="7802152" y="4370381"/>
                </a:cubicBezTo>
                <a:cubicBezTo>
                  <a:pt x="7583386" y="4397563"/>
                  <a:pt x="7535225" y="4376410"/>
                  <a:pt x="7325964" y="4370381"/>
                </a:cubicBezTo>
                <a:cubicBezTo>
                  <a:pt x="7064591" y="4368132"/>
                  <a:pt x="6747395" y="4223527"/>
                  <a:pt x="6446848" y="4370381"/>
                </a:cubicBezTo>
                <a:cubicBezTo>
                  <a:pt x="6178148" y="4436012"/>
                  <a:pt x="6108027" y="4360320"/>
                  <a:pt x="5836352" y="4370381"/>
                </a:cubicBezTo>
                <a:cubicBezTo>
                  <a:pt x="5537213" y="4378373"/>
                  <a:pt x="5716008" y="4362242"/>
                  <a:pt x="5628782" y="4370381"/>
                </a:cubicBezTo>
                <a:cubicBezTo>
                  <a:pt x="5583180" y="4415290"/>
                  <a:pt x="5191702" y="4404201"/>
                  <a:pt x="5018285" y="4370381"/>
                </a:cubicBezTo>
                <a:cubicBezTo>
                  <a:pt x="4895570" y="4478960"/>
                  <a:pt x="4602113" y="4425926"/>
                  <a:pt x="4139170" y="4370381"/>
                </a:cubicBezTo>
                <a:cubicBezTo>
                  <a:pt x="3720888" y="4376276"/>
                  <a:pt x="3746745" y="4345892"/>
                  <a:pt x="3528673" y="4370381"/>
                </a:cubicBezTo>
                <a:cubicBezTo>
                  <a:pt x="3311509" y="4393585"/>
                  <a:pt x="3327145" y="4324249"/>
                  <a:pt x="3186794" y="4370381"/>
                </a:cubicBezTo>
                <a:cubicBezTo>
                  <a:pt x="3058519" y="4410365"/>
                  <a:pt x="2485503" y="4332475"/>
                  <a:pt x="2307678" y="4370381"/>
                </a:cubicBezTo>
                <a:cubicBezTo>
                  <a:pt x="2090789" y="4397308"/>
                  <a:pt x="1995756" y="4319722"/>
                  <a:pt x="1831491" y="4370381"/>
                </a:cubicBezTo>
                <a:cubicBezTo>
                  <a:pt x="1652193" y="4359495"/>
                  <a:pt x="1576748" y="4365754"/>
                  <a:pt x="1489613" y="4370381"/>
                </a:cubicBezTo>
                <a:cubicBezTo>
                  <a:pt x="1418770" y="4362044"/>
                  <a:pt x="1227029" y="4323859"/>
                  <a:pt x="1147734" y="4370381"/>
                </a:cubicBezTo>
                <a:cubicBezTo>
                  <a:pt x="1070272" y="4421773"/>
                  <a:pt x="995360" y="4361356"/>
                  <a:pt x="940165" y="4370381"/>
                </a:cubicBezTo>
                <a:cubicBezTo>
                  <a:pt x="1024773" y="4426804"/>
                  <a:pt x="413106" y="4196299"/>
                  <a:pt x="0" y="4370381"/>
                </a:cubicBezTo>
                <a:cubicBezTo>
                  <a:pt x="4699" y="4199115"/>
                  <a:pt x="6097" y="3986957"/>
                  <a:pt x="0" y="3867787"/>
                </a:cubicBezTo>
                <a:cubicBezTo>
                  <a:pt x="-17864" y="3798243"/>
                  <a:pt x="7092" y="3405410"/>
                  <a:pt x="0" y="3277786"/>
                </a:cubicBezTo>
                <a:cubicBezTo>
                  <a:pt x="9801" y="3162798"/>
                  <a:pt x="8326" y="2972224"/>
                  <a:pt x="0" y="2818896"/>
                </a:cubicBezTo>
                <a:cubicBezTo>
                  <a:pt x="-4759" y="2667638"/>
                  <a:pt x="21813" y="2437932"/>
                  <a:pt x="0" y="2185191"/>
                </a:cubicBezTo>
                <a:cubicBezTo>
                  <a:pt x="-3725" y="1939238"/>
                  <a:pt x="41962" y="1863960"/>
                  <a:pt x="0" y="1595189"/>
                </a:cubicBezTo>
                <a:cubicBezTo>
                  <a:pt x="15113" y="1312327"/>
                  <a:pt x="42469" y="1193131"/>
                  <a:pt x="0" y="1048891"/>
                </a:cubicBezTo>
                <a:cubicBezTo>
                  <a:pt x="-49046" y="906116"/>
                  <a:pt x="-4943" y="581979"/>
                  <a:pt x="0" y="502594"/>
                </a:cubicBezTo>
                <a:cubicBezTo>
                  <a:pt x="37378" y="430618"/>
                  <a:pt x="52536" y="190830"/>
                  <a:pt x="0" y="0"/>
                </a:cubicBezTo>
                <a:close/>
              </a:path>
              <a:path extrusionOk="0" fill="none" h="4370381" w="13430935">
                <a:moveTo>
                  <a:pt x="0" y="0"/>
                </a:moveTo>
                <a:cubicBezTo>
                  <a:pt x="339196" y="73504"/>
                  <a:pt x="529044" y="-9334"/>
                  <a:pt x="879115" y="0"/>
                </a:cubicBezTo>
                <a:cubicBezTo>
                  <a:pt x="1210109" y="3479"/>
                  <a:pt x="1364126" y="92514"/>
                  <a:pt x="1623921" y="0"/>
                </a:cubicBezTo>
                <a:cubicBezTo>
                  <a:pt x="1860956" y="-66460"/>
                  <a:pt x="2260689" y="-35892"/>
                  <a:pt x="2503037" y="0"/>
                </a:cubicBezTo>
                <a:cubicBezTo>
                  <a:pt x="2687801" y="-13023"/>
                  <a:pt x="2664872" y="3242"/>
                  <a:pt x="2710606" y="0"/>
                </a:cubicBezTo>
                <a:cubicBezTo>
                  <a:pt x="2715737" y="24229"/>
                  <a:pt x="2894057" y="14782"/>
                  <a:pt x="3052484" y="0"/>
                </a:cubicBezTo>
                <a:cubicBezTo>
                  <a:pt x="3202625" y="-25254"/>
                  <a:pt x="3163398" y="-17042"/>
                  <a:pt x="3260054" y="0"/>
                </a:cubicBezTo>
                <a:cubicBezTo>
                  <a:pt x="3286545" y="-161008"/>
                  <a:pt x="3717822" y="54643"/>
                  <a:pt x="4139170" y="0"/>
                </a:cubicBezTo>
                <a:cubicBezTo>
                  <a:pt x="4483993" y="-9831"/>
                  <a:pt x="4495411" y="51509"/>
                  <a:pt x="4615357" y="0"/>
                </a:cubicBezTo>
                <a:cubicBezTo>
                  <a:pt x="4686258" y="-2022"/>
                  <a:pt x="5282356" y="13362"/>
                  <a:pt x="5494473" y="0"/>
                </a:cubicBezTo>
                <a:cubicBezTo>
                  <a:pt x="5717776" y="-29873"/>
                  <a:pt x="5585157" y="-5335"/>
                  <a:pt x="5702042" y="0"/>
                </a:cubicBezTo>
                <a:cubicBezTo>
                  <a:pt x="5814104" y="-39004"/>
                  <a:pt x="5952245" y="25305"/>
                  <a:pt x="6178229" y="0"/>
                </a:cubicBezTo>
                <a:cubicBezTo>
                  <a:pt x="6465205" y="-55756"/>
                  <a:pt x="6560304" y="119108"/>
                  <a:pt x="6923036" y="0"/>
                </a:cubicBezTo>
                <a:cubicBezTo>
                  <a:pt x="7271487" y="-48358"/>
                  <a:pt x="7126388" y="2372"/>
                  <a:pt x="7264915" y="0"/>
                </a:cubicBezTo>
                <a:cubicBezTo>
                  <a:pt x="7351199" y="-13621"/>
                  <a:pt x="7816930" y="199227"/>
                  <a:pt x="8144031" y="0"/>
                </a:cubicBezTo>
                <a:cubicBezTo>
                  <a:pt x="8523502" y="-34076"/>
                  <a:pt x="8323445" y="22734"/>
                  <a:pt x="8351599" y="0"/>
                </a:cubicBezTo>
                <a:cubicBezTo>
                  <a:pt x="8383905" y="-20319"/>
                  <a:pt x="8501539" y="36254"/>
                  <a:pt x="8559168" y="0"/>
                </a:cubicBezTo>
                <a:cubicBezTo>
                  <a:pt x="8606757" y="-22560"/>
                  <a:pt x="8893089" y="24666"/>
                  <a:pt x="9035356" y="0"/>
                </a:cubicBezTo>
                <a:cubicBezTo>
                  <a:pt x="9222877" y="-5323"/>
                  <a:pt x="9482031" y="36122"/>
                  <a:pt x="9645852" y="0"/>
                </a:cubicBezTo>
                <a:cubicBezTo>
                  <a:pt x="9806886" y="-7893"/>
                  <a:pt x="9790360" y="3760"/>
                  <a:pt x="9853422" y="0"/>
                </a:cubicBezTo>
                <a:cubicBezTo>
                  <a:pt x="9864716" y="-46680"/>
                  <a:pt x="10557087" y="-20408"/>
                  <a:pt x="10732538" y="0"/>
                </a:cubicBezTo>
                <a:cubicBezTo>
                  <a:pt x="10948043" y="-32099"/>
                  <a:pt x="10919401" y="-200"/>
                  <a:pt x="11074416" y="0"/>
                </a:cubicBezTo>
                <a:cubicBezTo>
                  <a:pt x="11229815" y="26301"/>
                  <a:pt x="11485707" y="13174"/>
                  <a:pt x="11684913" y="0"/>
                </a:cubicBezTo>
                <a:cubicBezTo>
                  <a:pt x="11807231" y="-10491"/>
                  <a:pt x="12340609" y="88060"/>
                  <a:pt x="12564028" y="0"/>
                </a:cubicBezTo>
                <a:cubicBezTo>
                  <a:pt x="12783621" y="-213188"/>
                  <a:pt x="13219930" y="134834"/>
                  <a:pt x="13430935" y="0"/>
                </a:cubicBezTo>
                <a:cubicBezTo>
                  <a:pt x="13462152" y="292989"/>
                  <a:pt x="13413731" y="383197"/>
                  <a:pt x="13430935" y="546298"/>
                </a:cubicBezTo>
                <a:cubicBezTo>
                  <a:pt x="13388589" y="707019"/>
                  <a:pt x="13455149" y="832409"/>
                  <a:pt x="13430935" y="961484"/>
                </a:cubicBezTo>
                <a:cubicBezTo>
                  <a:pt x="13455642" y="1130266"/>
                  <a:pt x="13417141" y="1266361"/>
                  <a:pt x="13430935" y="1420374"/>
                </a:cubicBezTo>
                <a:cubicBezTo>
                  <a:pt x="13441438" y="1565060"/>
                  <a:pt x="13372102" y="1657275"/>
                  <a:pt x="13430935" y="1922968"/>
                </a:cubicBezTo>
                <a:cubicBezTo>
                  <a:pt x="13420339" y="2171268"/>
                  <a:pt x="13414016" y="2242875"/>
                  <a:pt x="13430935" y="2425561"/>
                </a:cubicBezTo>
                <a:cubicBezTo>
                  <a:pt x="13429724" y="2623148"/>
                  <a:pt x="13401249" y="2739859"/>
                  <a:pt x="13430935" y="3059267"/>
                </a:cubicBezTo>
                <a:cubicBezTo>
                  <a:pt x="13470666" y="3384999"/>
                  <a:pt x="13370332" y="3454034"/>
                  <a:pt x="13430935" y="3692972"/>
                </a:cubicBezTo>
                <a:cubicBezTo>
                  <a:pt x="13484846" y="3976141"/>
                  <a:pt x="13423414" y="4217697"/>
                  <a:pt x="13430935" y="4370381"/>
                </a:cubicBezTo>
                <a:cubicBezTo>
                  <a:pt x="13257604" y="4409040"/>
                  <a:pt x="13115825" y="4312815"/>
                  <a:pt x="12954747" y="4370381"/>
                </a:cubicBezTo>
                <a:cubicBezTo>
                  <a:pt x="12816021" y="4368766"/>
                  <a:pt x="12446688" y="4357381"/>
                  <a:pt x="12209940" y="4370381"/>
                </a:cubicBezTo>
                <a:cubicBezTo>
                  <a:pt x="11979506" y="4388017"/>
                  <a:pt x="12051245" y="4380709"/>
                  <a:pt x="12002371" y="4370381"/>
                </a:cubicBezTo>
                <a:cubicBezTo>
                  <a:pt x="11831632" y="4430303"/>
                  <a:pt x="11432239" y="4263713"/>
                  <a:pt x="11257565" y="4370381"/>
                </a:cubicBezTo>
                <a:cubicBezTo>
                  <a:pt x="11048778" y="4452285"/>
                  <a:pt x="11085969" y="4344479"/>
                  <a:pt x="10915687" y="4370381"/>
                </a:cubicBezTo>
                <a:cubicBezTo>
                  <a:pt x="10720811" y="4381411"/>
                  <a:pt x="10543080" y="4298060"/>
                  <a:pt x="10439499" y="4370381"/>
                </a:cubicBezTo>
                <a:cubicBezTo>
                  <a:pt x="10405183" y="4428362"/>
                  <a:pt x="9851361" y="4399181"/>
                  <a:pt x="9560383" y="4370381"/>
                </a:cubicBezTo>
                <a:cubicBezTo>
                  <a:pt x="9231125" y="4356209"/>
                  <a:pt x="9102434" y="4375822"/>
                  <a:pt x="8815577" y="4370381"/>
                </a:cubicBezTo>
                <a:cubicBezTo>
                  <a:pt x="8561110" y="4367864"/>
                  <a:pt x="8694191" y="4369820"/>
                  <a:pt x="8608008" y="4370381"/>
                </a:cubicBezTo>
                <a:cubicBezTo>
                  <a:pt x="8533974" y="4368279"/>
                  <a:pt x="8333514" y="4361995"/>
                  <a:pt x="8266130" y="4370381"/>
                </a:cubicBezTo>
                <a:cubicBezTo>
                  <a:pt x="8196439" y="4372978"/>
                  <a:pt x="8112295" y="4368208"/>
                  <a:pt x="8058561" y="4370381"/>
                </a:cubicBezTo>
                <a:cubicBezTo>
                  <a:pt x="8025125" y="4385801"/>
                  <a:pt x="7904194" y="4370338"/>
                  <a:pt x="7850991" y="4370381"/>
                </a:cubicBezTo>
                <a:cubicBezTo>
                  <a:pt x="7787359" y="4387849"/>
                  <a:pt x="7457585" y="4345720"/>
                  <a:pt x="7374804" y="4370381"/>
                </a:cubicBezTo>
                <a:cubicBezTo>
                  <a:pt x="7278155" y="4368401"/>
                  <a:pt x="7091647" y="4350254"/>
                  <a:pt x="7032925" y="4370381"/>
                </a:cubicBezTo>
                <a:cubicBezTo>
                  <a:pt x="6894032" y="4454820"/>
                  <a:pt x="6601339" y="4403824"/>
                  <a:pt x="6288119" y="4370381"/>
                </a:cubicBezTo>
                <a:cubicBezTo>
                  <a:pt x="6010208" y="4428615"/>
                  <a:pt x="5781631" y="4294008"/>
                  <a:pt x="5409004" y="4370381"/>
                </a:cubicBezTo>
                <a:cubicBezTo>
                  <a:pt x="4966655" y="4401386"/>
                  <a:pt x="5187086" y="4362371"/>
                  <a:pt x="5067125" y="4370381"/>
                </a:cubicBezTo>
                <a:cubicBezTo>
                  <a:pt x="4943166" y="4389886"/>
                  <a:pt x="4809146" y="4361074"/>
                  <a:pt x="4725247" y="4370381"/>
                </a:cubicBezTo>
                <a:cubicBezTo>
                  <a:pt x="4609545" y="4356696"/>
                  <a:pt x="4285160" y="4352824"/>
                  <a:pt x="4114749" y="4370381"/>
                </a:cubicBezTo>
                <a:cubicBezTo>
                  <a:pt x="3848362" y="4375208"/>
                  <a:pt x="3920475" y="4321784"/>
                  <a:pt x="3772871" y="4370381"/>
                </a:cubicBezTo>
                <a:cubicBezTo>
                  <a:pt x="3573269" y="4393884"/>
                  <a:pt x="3323668" y="4293138"/>
                  <a:pt x="3162375" y="4370381"/>
                </a:cubicBezTo>
                <a:cubicBezTo>
                  <a:pt x="2960560" y="4365127"/>
                  <a:pt x="2848589" y="4346658"/>
                  <a:pt x="2551877" y="4370381"/>
                </a:cubicBezTo>
                <a:cubicBezTo>
                  <a:pt x="2279482" y="4390256"/>
                  <a:pt x="2283496" y="4340080"/>
                  <a:pt x="2209999" y="4370381"/>
                </a:cubicBezTo>
                <a:cubicBezTo>
                  <a:pt x="2162620" y="4411828"/>
                  <a:pt x="1742415" y="4327378"/>
                  <a:pt x="1465192" y="4370381"/>
                </a:cubicBezTo>
                <a:cubicBezTo>
                  <a:pt x="1175604" y="4415200"/>
                  <a:pt x="1197294" y="4363419"/>
                  <a:pt x="1123314" y="4370381"/>
                </a:cubicBezTo>
                <a:cubicBezTo>
                  <a:pt x="1042962" y="4368346"/>
                  <a:pt x="1009284" y="4367549"/>
                  <a:pt x="915745" y="4370381"/>
                </a:cubicBezTo>
                <a:cubicBezTo>
                  <a:pt x="869954" y="4408659"/>
                  <a:pt x="286075" y="4355540"/>
                  <a:pt x="0" y="4370381"/>
                </a:cubicBezTo>
                <a:cubicBezTo>
                  <a:pt x="-41959" y="4281859"/>
                  <a:pt x="15146" y="4054981"/>
                  <a:pt x="0" y="3867787"/>
                </a:cubicBezTo>
                <a:cubicBezTo>
                  <a:pt x="-22518" y="3674416"/>
                  <a:pt x="43172" y="3660432"/>
                  <a:pt x="0" y="3408897"/>
                </a:cubicBezTo>
                <a:cubicBezTo>
                  <a:pt x="-27867" y="3154903"/>
                  <a:pt x="10782" y="3039783"/>
                  <a:pt x="0" y="2775192"/>
                </a:cubicBezTo>
                <a:cubicBezTo>
                  <a:pt x="-32233" y="2425142"/>
                  <a:pt x="51887" y="2320193"/>
                  <a:pt x="0" y="2141487"/>
                </a:cubicBezTo>
                <a:cubicBezTo>
                  <a:pt x="-119913" y="2009603"/>
                  <a:pt x="120510" y="1763079"/>
                  <a:pt x="0" y="1507781"/>
                </a:cubicBezTo>
                <a:cubicBezTo>
                  <a:pt x="-57106" y="1297369"/>
                  <a:pt x="88458" y="1086694"/>
                  <a:pt x="0" y="961484"/>
                </a:cubicBezTo>
                <a:cubicBezTo>
                  <a:pt x="-51367" y="817209"/>
                  <a:pt x="27311" y="167782"/>
                  <a:pt x="0" y="0"/>
                </a:cubicBezTo>
                <a:close/>
              </a:path>
              <a:path extrusionOk="0" fill="none" h="4370381" w="13430935">
                <a:moveTo>
                  <a:pt x="0" y="0"/>
                </a:moveTo>
                <a:cubicBezTo>
                  <a:pt x="291882" y="-18103"/>
                  <a:pt x="316551" y="14813"/>
                  <a:pt x="610497" y="0"/>
                </a:cubicBezTo>
                <a:cubicBezTo>
                  <a:pt x="893410" y="-21993"/>
                  <a:pt x="928647" y="35231"/>
                  <a:pt x="1086684" y="0"/>
                </a:cubicBezTo>
                <a:cubicBezTo>
                  <a:pt x="1298116" y="-3774"/>
                  <a:pt x="1487429" y="43520"/>
                  <a:pt x="1697181" y="0"/>
                </a:cubicBezTo>
                <a:cubicBezTo>
                  <a:pt x="1948809" y="-39433"/>
                  <a:pt x="1948227" y="65378"/>
                  <a:pt x="2173369" y="0"/>
                </a:cubicBezTo>
                <a:cubicBezTo>
                  <a:pt x="2365700" y="-21242"/>
                  <a:pt x="2545956" y="90376"/>
                  <a:pt x="2783866" y="0"/>
                </a:cubicBezTo>
                <a:cubicBezTo>
                  <a:pt x="3050502" y="-81016"/>
                  <a:pt x="3285380" y="56426"/>
                  <a:pt x="3394363" y="0"/>
                </a:cubicBezTo>
                <a:cubicBezTo>
                  <a:pt x="3520045" y="-45509"/>
                  <a:pt x="3554855" y="7321"/>
                  <a:pt x="3601932" y="0"/>
                </a:cubicBezTo>
                <a:cubicBezTo>
                  <a:pt x="3729862" y="-32327"/>
                  <a:pt x="4118188" y="57528"/>
                  <a:pt x="4346739" y="0"/>
                </a:cubicBezTo>
                <a:cubicBezTo>
                  <a:pt x="4585327" y="-40178"/>
                  <a:pt x="4669511" y="42273"/>
                  <a:pt x="4957236" y="0"/>
                </a:cubicBezTo>
                <a:cubicBezTo>
                  <a:pt x="5268443" y="-17946"/>
                  <a:pt x="5522106" y="19281"/>
                  <a:pt x="5836352" y="0"/>
                </a:cubicBezTo>
                <a:cubicBezTo>
                  <a:pt x="6191976" y="-108867"/>
                  <a:pt x="6390666" y="122953"/>
                  <a:pt x="6715468" y="0"/>
                </a:cubicBezTo>
                <a:cubicBezTo>
                  <a:pt x="7004212" y="-114226"/>
                  <a:pt x="6867970" y="28679"/>
                  <a:pt x="6923036" y="0"/>
                </a:cubicBezTo>
                <a:cubicBezTo>
                  <a:pt x="7015307" y="10268"/>
                  <a:pt x="7482243" y="17881"/>
                  <a:pt x="7667842" y="0"/>
                </a:cubicBezTo>
                <a:cubicBezTo>
                  <a:pt x="7852826" y="-50186"/>
                  <a:pt x="8119190" y="-37541"/>
                  <a:pt x="8278339" y="0"/>
                </a:cubicBezTo>
                <a:cubicBezTo>
                  <a:pt x="8467120" y="17450"/>
                  <a:pt x="8744463" y="62832"/>
                  <a:pt x="9157455" y="0"/>
                </a:cubicBezTo>
                <a:cubicBezTo>
                  <a:pt x="9534029" y="2515"/>
                  <a:pt x="9834267" y="-4207"/>
                  <a:pt x="10036571" y="0"/>
                </a:cubicBezTo>
                <a:cubicBezTo>
                  <a:pt x="10339438" y="-38333"/>
                  <a:pt x="10165993" y="23026"/>
                  <a:pt x="10244140" y="0"/>
                </a:cubicBezTo>
                <a:cubicBezTo>
                  <a:pt x="10326211" y="-45554"/>
                  <a:pt x="10479089" y="24954"/>
                  <a:pt x="10586018" y="0"/>
                </a:cubicBezTo>
                <a:cubicBezTo>
                  <a:pt x="10689887" y="-17408"/>
                  <a:pt x="10709015" y="-4212"/>
                  <a:pt x="10793587" y="0"/>
                </a:cubicBezTo>
                <a:cubicBezTo>
                  <a:pt x="10883910" y="-10725"/>
                  <a:pt x="10975799" y="31823"/>
                  <a:pt x="11001157" y="0"/>
                </a:cubicBezTo>
                <a:cubicBezTo>
                  <a:pt x="11164553" y="83973"/>
                  <a:pt x="11489582" y="-21299"/>
                  <a:pt x="11880272" y="0"/>
                </a:cubicBezTo>
                <a:cubicBezTo>
                  <a:pt x="12287149" y="-58392"/>
                  <a:pt x="12599272" y="-24353"/>
                  <a:pt x="12759387" y="0"/>
                </a:cubicBezTo>
                <a:cubicBezTo>
                  <a:pt x="12972647" y="-44387"/>
                  <a:pt x="13158985" y="13845"/>
                  <a:pt x="13430935" y="0"/>
                </a:cubicBezTo>
                <a:cubicBezTo>
                  <a:pt x="13535060" y="141868"/>
                  <a:pt x="13358109" y="543086"/>
                  <a:pt x="13430935" y="633705"/>
                </a:cubicBezTo>
                <a:cubicBezTo>
                  <a:pt x="13455517" y="749086"/>
                  <a:pt x="13422492" y="865163"/>
                  <a:pt x="13430935" y="1092595"/>
                </a:cubicBezTo>
                <a:cubicBezTo>
                  <a:pt x="13455509" y="1305661"/>
                  <a:pt x="13473847" y="1543091"/>
                  <a:pt x="13430935" y="1682597"/>
                </a:cubicBezTo>
                <a:cubicBezTo>
                  <a:pt x="13480046" y="1833181"/>
                  <a:pt x="13381699" y="2026438"/>
                  <a:pt x="13430935" y="2141487"/>
                </a:cubicBezTo>
                <a:cubicBezTo>
                  <a:pt x="13471545" y="2304942"/>
                  <a:pt x="13404908" y="2459929"/>
                  <a:pt x="13430935" y="2775192"/>
                </a:cubicBezTo>
                <a:cubicBezTo>
                  <a:pt x="13536640" y="3002436"/>
                  <a:pt x="13352587" y="3229382"/>
                  <a:pt x="13430935" y="3365193"/>
                </a:cubicBezTo>
                <a:cubicBezTo>
                  <a:pt x="13476133" y="3582863"/>
                  <a:pt x="13372134" y="3728338"/>
                  <a:pt x="13430935" y="3824083"/>
                </a:cubicBezTo>
                <a:cubicBezTo>
                  <a:pt x="13508817" y="3960608"/>
                  <a:pt x="13356948" y="4173925"/>
                  <a:pt x="13430935" y="4370381"/>
                </a:cubicBezTo>
                <a:cubicBezTo>
                  <a:pt x="13382498" y="4390208"/>
                  <a:pt x="13292373" y="4363808"/>
                  <a:pt x="13223366" y="4370381"/>
                </a:cubicBezTo>
                <a:cubicBezTo>
                  <a:pt x="13105240" y="4364802"/>
                  <a:pt x="12754717" y="4370201"/>
                  <a:pt x="12612869" y="4370381"/>
                </a:cubicBezTo>
                <a:cubicBezTo>
                  <a:pt x="12403939" y="4402702"/>
                  <a:pt x="12148072" y="4386176"/>
                  <a:pt x="11868062" y="4370381"/>
                </a:cubicBezTo>
                <a:cubicBezTo>
                  <a:pt x="11496021" y="4410278"/>
                  <a:pt x="11383100" y="4321521"/>
                  <a:pt x="10988947" y="4370381"/>
                </a:cubicBezTo>
                <a:cubicBezTo>
                  <a:pt x="10617484" y="4412682"/>
                  <a:pt x="10641010" y="4317043"/>
                  <a:pt x="10512758" y="4370381"/>
                </a:cubicBezTo>
                <a:cubicBezTo>
                  <a:pt x="10366940" y="4422797"/>
                  <a:pt x="10212244" y="4364189"/>
                  <a:pt x="10036571" y="4370381"/>
                </a:cubicBezTo>
                <a:cubicBezTo>
                  <a:pt x="9866469" y="4404042"/>
                  <a:pt x="9488910" y="4352021"/>
                  <a:pt x="9291764" y="4370381"/>
                </a:cubicBezTo>
                <a:cubicBezTo>
                  <a:pt x="9036975" y="4421659"/>
                  <a:pt x="8676308" y="4332116"/>
                  <a:pt x="8546958" y="4370381"/>
                </a:cubicBezTo>
                <a:cubicBezTo>
                  <a:pt x="8350626" y="4421178"/>
                  <a:pt x="8000734" y="4312948"/>
                  <a:pt x="7802152" y="4370381"/>
                </a:cubicBezTo>
                <a:cubicBezTo>
                  <a:pt x="7588478" y="4402099"/>
                  <a:pt x="7528787" y="4380930"/>
                  <a:pt x="7325964" y="4370381"/>
                </a:cubicBezTo>
                <a:cubicBezTo>
                  <a:pt x="7089119" y="4437587"/>
                  <a:pt x="6776685" y="4207269"/>
                  <a:pt x="6446848" y="4370381"/>
                </a:cubicBezTo>
                <a:cubicBezTo>
                  <a:pt x="6188278" y="4428157"/>
                  <a:pt x="6097616" y="4346673"/>
                  <a:pt x="5836352" y="4370381"/>
                </a:cubicBezTo>
                <a:cubicBezTo>
                  <a:pt x="5566678" y="4384278"/>
                  <a:pt x="5698101" y="4328888"/>
                  <a:pt x="5628782" y="4370381"/>
                </a:cubicBezTo>
                <a:cubicBezTo>
                  <a:pt x="5464341" y="4406241"/>
                  <a:pt x="5182209" y="4334369"/>
                  <a:pt x="5018285" y="4370381"/>
                </a:cubicBezTo>
                <a:cubicBezTo>
                  <a:pt x="4882738" y="4500051"/>
                  <a:pt x="4660943" y="4303075"/>
                  <a:pt x="4139170" y="4370381"/>
                </a:cubicBezTo>
                <a:cubicBezTo>
                  <a:pt x="3712208" y="4397541"/>
                  <a:pt x="3724498" y="4332997"/>
                  <a:pt x="3528673" y="4370381"/>
                </a:cubicBezTo>
                <a:cubicBezTo>
                  <a:pt x="3321907" y="4413753"/>
                  <a:pt x="3365993" y="4332509"/>
                  <a:pt x="3186794" y="4370381"/>
                </a:cubicBezTo>
                <a:cubicBezTo>
                  <a:pt x="3063055" y="4350548"/>
                  <a:pt x="2494883" y="4248081"/>
                  <a:pt x="2307678" y="4370381"/>
                </a:cubicBezTo>
                <a:cubicBezTo>
                  <a:pt x="2152928" y="4404017"/>
                  <a:pt x="2009669" y="4391223"/>
                  <a:pt x="1831491" y="4370381"/>
                </a:cubicBezTo>
                <a:cubicBezTo>
                  <a:pt x="1657870" y="4366572"/>
                  <a:pt x="1573683" y="4348685"/>
                  <a:pt x="1489613" y="4370381"/>
                </a:cubicBezTo>
                <a:cubicBezTo>
                  <a:pt x="1413162" y="4376282"/>
                  <a:pt x="1246641" y="4335165"/>
                  <a:pt x="1147734" y="4370381"/>
                </a:cubicBezTo>
                <a:cubicBezTo>
                  <a:pt x="1045181" y="4390309"/>
                  <a:pt x="1013161" y="4356864"/>
                  <a:pt x="940165" y="4370381"/>
                </a:cubicBezTo>
                <a:cubicBezTo>
                  <a:pt x="739556" y="4345287"/>
                  <a:pt x="365975" y="4410013"/>
                  <a:pt x="0" y="4370381"/>
                </a:cubicBezTo>
                <a:cubicBezTo>
                  <a:pt x="-71810" y="4187100"/>
                  <a:pt x="-7941" y="4037853"/>
                  <a:pt x="0" y="3867787"/>
                </a:cubicBezTo>
                <a:cubicBezTo>
                  <a:pt x="-19421" y="3748727"/>
                  <a:pt x="36506" y="3418029"/>
                  <a:pt x="0" y="3277786"/>
                </a:cubicBezTo>
                <a:cubicBezTo>
                  <a:pt x="-7569" y="3194033"/>
                  <a:pt x="32440" y="2956220"/>
                  <a:pt x="0" y="2818896"/>
                </a:cubicBezTo>
                <a:cubicBezTo>
                  <a:pt x="6313" y="2707368"/>
                  <a:pt x="-31443" y="2460651"/>
                  <a:pt x="0" y="2185191"/>
                </a:cubicBezTo>
                <a:cubicBezTo>
                  <a:pt x="-28226" y="1936100"/>
                  <a:pt x="9284" y="1871651"/>
                  <a:pt x="0" y="1595189"/>
                </a:cubicBezTo>
                <a:cubicBezTo>
                  <a:pt x="-29393" y="1327851"/>
                  <a:pt x="43426" y="1156922"/>
                  <a:pt x="0" y="1048891"/>
                </a:cubicBezTo>
                <a:cubicBezTo>
                  <a:pt x="-59757" y="936714"/>
                  <a:pt x="1087" y="651557"/>
                  <a:pt x="0" y="502594"/>
                </a:cubicBezTo>
                <a:cubicBezTo>
                  <a:pt x="35203" y="383805"/>
                  <a:pt x="32290" y="193847"/>
                  <a:pt x="0" y="0"/>
                </a:cubicBezTo>
                <a:close/>
              </a:path>
              <a:path extrusionOk="0" fill="none" h="4370381" w="13430935">
                <a:moveTo>
                  <a:pt x="0" y="0"/>
                </a:moveTo>
                <a:cubicBezTo>
                  <a:pt x="347940" y="-52587"/>
                  <a:pt x="545864" y="58818"/>
                  <a:pt x="879115" y="0"/>
                </a:cubicBezTo>
                <a:cubicBezTo>
                  <a:pt x="1163186" y="-70337"/>
                  <a:pt x="1375882" y="-6151"/>
                  <a:pt x="1623921" y="0"/>
                </a:cubicBezTo>
                <a:cubicBezTo>
                  <a:pt x="1912551" y="2591"/>
                  <a:pt x="2299895" y="4909"/>
                  <a:pt x="2503037" y="0"/>
                </a:cubicBezTo>
                <a:cubicBezTo>
                  <a:pt x="2688847" y="-12476"/>
                  <a:pt x="2660516" y="1790"/>
                  <a:pt x="2710606" y="0"/>
                </a:cubicBezTo>
                <a:cubicBezTo>
                  <a:pt x="2728103" y="9199"/>
                  <a:pt x="2895168" y="26938"/>
                  <a:pt x="3052484" y="0"/>
                </a:cubicBezTo>
                <a:cubicBezTo>
                  <a:pt x="3214151" y="-42695"/>
                  <a:pt x="3165233" y="-10574"/>
                  <a:pt x="3260054" y="0"/>
                </a:cubicBezTo>
                <a:cubicBezTo>
                  <a:pt x="3405808" y="-24844"/>
                  <a:pt x="3694700" y="80508"/>
                  <a:pt x="4139170" y="0"/>
                </a:cubicBezTo>
                <a:cubicBezTo>
                  <a:pt x="4490716" y="-42977"/>
                  <a:pt x="4491903" y="33107"/>
                  <a:pt x="4615357" y="0"/>
                </a:cubicBezTo>
                <a:cubicBezTo>
                  <a:pt x="4691761" y="-117644"/>
                  <a:pt x="5232027" y="-18353"/>
                  <a:pt x="5494473" y="0"/>
                </a:cubicBezTo>
                <a:cubicBezTo>
                  <a:pt x="5659779" y="-12363"/>
                  <a:pt x="5584719" y="6881"/>
                  <a:pt x="5702042" y="0"/>
                </a:cubicBezTo>
                <a:cubicBezTo>
                  <a:pt x="5763151" y="-33046"/>
                  <a:pt x="5988150" y="54037"/>
                  <a:pt x="6178229" y="0"/>
                </a:cubicBezTo>
                <a:cubicBezTo>
                  <a:pt x="6382208" y="-20211"/>
                  <a:pt x="6667688" y="-1989"/>
                  <a:pt x="6923036" y="0"/>
                </a:cubicBezTo>
                <a:cubicBezTo>
                  <a:pt x="7305092" y="-52414"/>
                  <a:pt x="7104001" y="-18046"/>
                  <a:pt x="7264915" y="0"/>
                </a:cubicBezTo>
                <a:cubicBezTo>
                  <a:pt x="7464896" y="3102"/>
                  <a:pt x="7850996" y="141014"/>
                  <a:pt x="8144031" y="0"/>
                </a:cubicBezTo>
                <a:cubicBezTo>
                  <a:pt x="8528197" y="-34107"/>
                  <a:pt x="8311432" y="28183"/>
                  <a:pt x="8351599" y="0"/>
                </a:cubicBezTo>
                <a:cubicBezTo>
                  <a:pt x="8405593" y="-18870"/>
                  <a:pt x="8515735" y="17187"/>
                  <a:pt x="8559168" y="0"/>
                </a:cubicBezTo>
                <a:cubicBezTo>
                  <a:pt x="8614825" y="-24591"/>
                  <a:pt x="8916196" y="7102"/>
                  <a:pt x="9035356" y="0"/>
                </a:cubicBezTo>
                <a:cubicBezTo>
                  <a:pt x="9166363" y="23414"/>
                  <a:pt x="9438861" y="48814"/>
                  <a:pt x="9645852" y="0"/>
                </a:cubicBezTo>
                <a:cubicBezTo>
                  <a:pt x="9800410" y="-14932"/>
                  <a:pt x="9794293" y="7286"/>
                  <a:pt x="9853422" y="0"/>
                </a:cubicBezTo>
                <a:cubicBezTo>
                  <a:pt x="9860627" y="31070"/>
                  <a:pt x="10523736" y="45987"/>
                  <a:pt x="10732538" y="0"/>
                </a:cubicBezTo>
                <a:cubicBezTo>
                  <a:pt x="10960852" y="-39748"/>
                  <a:pt x="10921431" y="-2730"/>
                  <a:pt x="11074416" y="0"/>
                </a:cubicBezTo>
                <a:cubicBezTo>
                  <a:pt x="11227632" y="-15886"/>
                  <a:pt x="11560335" y="21785"/>
                  <a:pt x="11684913" y="0"/>
                </a:cubicBezTo>
                <a:cubicBezTo>
                  <a:pt x="11814201" y="-3950"/>
                  <a:pt x="12293837" y="78101"/>
                  <a:pt x="12564028" y="0"/>
                </a:cubicBezTo>
                <a:cubicBezTo>
                  <a:pt x="12867307" y="-111950"/>
                  <a:pt x="13156357" y="188947"/>
                  <a:pt x="13430935" y="0"/>
                </a:cubicBezTo>
                <a:cubicBezTo>
                  <a:pt x="13449960" y="222686"/>
                  <a:pt x="13480582" y="358239"/>
                  <a:pt x="13430935" y="546298"/>
                </a:cubicBezTo>
                <a:cubicBezTo>
                  <a:pt x="13482635" y="681788"/>
                  <a:pt x="13436835" y="841469"/>
                  <a:pt x="13430935" y="961484"/>
                </a:cubicBezTo>
                <a:cubicBezTo>
                  <a:pt x="13435394" y="1083430"/>
                  <a:pt x="13376832" y="1291516"/>
                  <a:pt x="13430935" y="1420374"/>
                </a:cubicBezTo>
                <a:cubicBezTo>
                  <a:pt x="13484198" y="1547042"/>
                  <a:pt x="13460846" y="1694665"/>
                  <a:pt x="13430935" y="1922968"/>
                </a:cubicBezTo>
                <a:cubicBezTo>
                  <a:pt x="13437186" y="2183852"/>
                  <a:pt x="13407082" y="2225843"/>
                  <a:pt x="13430935" y="2425561"/>
                </a:cubicBezTo>
                <a:cubicBezTo>
                  <a:pt x="13474779" y="2594237"/>
                  <a:pt x="13400412" y="2742270"/>
                  <a:pt x="13430935" y="3059267"/>
                </a:cubicBezTo>
                <a:cubicBezTo>
                  <a:pt x="13443235" y="3365660"/>
                  <a:pt x="13362758" y="3471191"/>
                  <a:pt x="13430935" y="3692972"/>
                </a:cubicBezTo>
                <a:cubicBezTo>
                  <a:pt x="13464980" y="3946713"/>
                  <a:pt x="13371015" y="4192591"/>
                  <a:pt x="13430935" y="4370381"/>
                </a:cubicBezTo>
                <a:cubicBezTo>
                  <a:pt x="13287946" y="4432813"/>
                  <a:pt x="13052084" y="4320442"/>
                  <a:pt x="12954747" y="4370381"/>
                </a:cubicBezTo>
                <a:cubicBezTo>
                  <a:pt x="12802887" y="4416263"/>
                  <a:pt x="12437180" y="4377494"/>
                  <a:pt x="12209940" y="4370381"/>
                </a:cubicBezTo>
                <a:cubicBezTo>
                  <a:pt x="11995531" y="4399466"/>
                  <a:pt x="12088812" y="4362533"/>
                  <a:pt x="12002371" y="4370381"/>
                </a:cubicBezTo>
                <a:cubicBezTo>
                  <a:pt x="12043604" y="4403577"/>
                  <a:pt x="11549952" y="4321429"/>
                  <a:pt x="11257565" y="4370381"/>
                </a:cubicBezTo>
                <a:cubicBezTo>
                  <a:pt x="11019358" y="4444760"/>
                  <a:pt x="11076154" y="4323949"/>
                  <a:pt x="10915687" y="4370381"/>
                </a:cubicBezTo>
                <a:cubicBezTo>
                  <a:pt x="10795265" y="4389409"/>
                  <a:pt x="10582658" y="4325451"/>
                  <a:pt x="10439499" y="4370381"/>
                </a:cubicBezTo>
                <a:cubicBezTo>
                  <a:pt x="10326861" y="4357160"/>
                  <a:pt x="9792176" y="4321167"/>
                  <a:pt x="9560383" y="4370381"/>
                </a:cubicBezTo>
                <a:cubicBezTo>
                  <a:pt x="9293269" y="4411828"/>
                  <a:pt x="9095882" y="4387470"/>
                  <a:pt x="8815577" y="4370381"/>
                </a:cubicBezTo>
                <a:cubicBezTo>
                  <a:pt x="8517988" y="4363824"/>
                  <a:pt x="8669333" y="4352014"/>
                  <a:pt x="8608008" y="4370381"/>
                </a:cubicBezTo>
                <a:cubicBezTo>
                  <a:pt x="8531174" y="4346568"/>
                  <a:pt x="8321616" y="4365206"/>
                  <a:pt x="8266130" y="4370381"/>
                </a:cubicBezTo>
                <a:cubicBezTo>
                  <a:pt x="8194690" y="4388526"/>
                  <a:pt x="8125612" y="4366057"/>
                  <a:pt x="8058561" y="4370381"/>
                </a:cubicBezTo>
                <a:cubicBezTo>
                  <a:pt x="8006526" y="4380455"/>
                  <a:pt x="7914230" y="4369245"/>
                  <a:pt x="7850991" y="4370381"/>
                </a:cubicBezTo>
                <a:cubicBezTo>
                  <a:pt x="7790931" y="4364349"/>
                  <a:pt x="7471938" y="4353257"/>
                  <a:pt x="7374804" y="4370381"/>
                </a:cubicBezTo>
                <a:cubicBezTo>
                  <a:pt x="7270311" y="4382138"/>
                  <a:pt x="7105015" y="4341297"/>
                  <a:pt x="7032925" y="4370381"/>
                </a:cubicBezTo>
                <a:cubicBezTo>
                  <a:pt x="7014517" y="4362311"/>
                  <a:pt x="6554730" y="4274355"/>
                  <a:pt x="6288119" y="4370381"/>
                </a:cubicBezTo>
                <a:cubicBezTo>
                  <a:pt x="5989388" y="4409830"/>
                  <a:pt x="5875073" y="4295976"/>
                  <a:pt x="5409004" y="4370381"/>
                </a:cubicBezTo>
                <a:cubicBezTo>
                  <a:pt x="5004790" y="4422275"/>
                  <a:pt x="5216544" y="4335629"/>
                  <a:pt x="5067125" y="4370381"/>
                </a:cubicBezTo>
                <a:cubicBezTo>
                  <a:pt x="4946865" y="4389582"/>
                  <a:pt x="4838260" y="4361181"/>
                  <a:pt x="4725247" y="4370381"/>
                </a:cubicBezTo>
                <a:cubicBezTo>
                  <a:pt x="4604465" y="4436936"/>
                  <a:pt x="4323486" y="4343161"/>
                  <a:pt x="4114749" y="4370381"/>
                </a:cubicBezTo>
                <a:cubicBezTo>
                  <a:pt x="3879136" y="4408164"/>
                  <a:pt x="3939267" y="4336254"/>
                  <a:pt x="3772871" y="4370381"/>
                </a:cubicBezTo>
                <a:cubicBezTo>
                  <a:pt x="3617490" y="4432443"/>
                  <a:pt x="3329050" y="4350898"/>
                  <a:pt x="3162375" y="4370381"/>
                </a:cubicBezTo>
                <a:cubicBezTo>
                  <a:pt x="2987804" y="4383637"/>
                  <a:pt x="2812916" y="4324663"/>
                  <a:pt x="2551877" y="4370381"/>
                </a:cubicBezTo>
                <a:cubicBezTo>
                  <a:pt x="2245906" y="4407538"/>
                  <a:pt x="2296058" y="4319222"/>
                  <a:pt x="2209999" y="4370381"/>
                </a:cubicBezTo>
                <a:cubicBezTo>
                  <a:pt x="2106408" y="4443269"/>
                  <a:pt x="1747525" y="4351689"/>
                  <a:pt x="1465192" y="4370381"/>
                </a:cubicBezTo>
                <a:cubicBezTo>
                  <a:pt x="1191128" y="4434398"/>
                  <a:pt x="1220799" y="4354303"/>
                  <a:pt x="1123314" y="4370381"/>
                </a:cubicBezTo>
                <a:cubicBezTo>
                  <a:pt x="1050231" y="4375240"/>
                  <a:pt x="1003030" y="4375510"/>
                  <a:pt x="915745" y="4370381"/>
                </a:cubicBezTo>
                <a:cubicBezTo>
                  <a:pt x="863617" y="4326953"/>
                  <a:pt x="264900" y="4272534"/>
                  <a:pt x="0" y="4370381"/>
                </a:cubicBezTo>
                <a:cubicBezTo>
                  <a:pt x="-18388" y="4228642"/>
                  <a:pt x="36279" y="4008571"/>
                  <a:pt x="0" y="3867787"/>
                </a:cubicBezTo>
                <a:cubicBezTo>
                  <a:pt x="-7932" y="3699902"/>
                  <a:pt x="52023" y="3639993"/>
                  <a:pt x="0" y="3408897"/>
                </a:cubicBezTo>
                <a:cubicBezTo>
                  <a:pt x="-31662" y="3226065"/>
                  <a:pt x="33568" y="3065730"/>
                  <a:pt x="0" y="2775192"/>
                </a:cubicBezTo>
                <a:cubicBezTo>
                  <a:pt x="-44079" y="2424972"/>
                  <a:pt x="28439" y="2266785"/>
                  <a:pt x="0" y="2141487"/>
                </a:cubicBezTo>
                <a:cubicBezTo>
                  <a:pt x="74271" y="1980894"/>
                  <a:pt x="66442" y="1738207"/>
                  <a:pt x="0" y="1507781"/>
                </a:cubicBezTo>
                <a:cubicBezTo>
                  <a:pt x="-62150" y="1283099"/>
                  <a:pt x="29133" y="1161383"/>
                  <a:pt x="0" y="961484"/>
                </a:cubicBezTo>
                <a:cubicBezTo>
                  <a:pt x="-55531" y="793965"/>
                  <a:pt x="25445" y="235876"/>
                  <a:pt x="0" y="0"/>
                </a:cubicBezTo>
                <a:close/>
              </a:path>
              <a:path extrusionOk="0" fill="none" h="4370381" w="13430935">
                <a:moveTo>
                  <a:pt x="0" y="0"/>
                </a:moveTo>
                <a:cubicBezTo>
                  <a:pt x="303242" y="-17370"/>
                  <a:pt x="323431" y="8259"/>
                  <a:pt x="610497" y="0"/>
                </a:cubicBezTo>
                <a:cubicBezTo>
                  <a:pt x="907645" y="-19586"/>
                  <a:pt x="932604" y="73119"/>
                  <a:pt x="1086684" y="0"/>
                </a:cubicBezTo>
                <a:cubicBezTo>
                  <a:pt x="1271467" y="-78626"/>
                  <a:pt x="1436681" y="46557"/>
                  <a:pt x="1697181" y="0"/>
                </a:cubicBezTo>
                <a:cubicBezTo>
                  <a:pt x="1953358" y="-22794"/>
                  <a:pt x="1932429" y="39782"/>
                  <a:pt x="2173369" y="0"/>
                </a:cubicBezTo>
                <a:cubicBezTo>
                  <a:pt x="2388536" y="-22161"/>
                  <a:pt x="2529759" y="21913"/>
                  <a:pt x="2783866" y="0"/>
                </a:cubicBezTo>
                <a:cubicBezTo>
                  <a:pt x="3040253" y="-97840"/>
                  <a:pt x="3223163" y="78254"/>
                  <a:pt x="3394363" y="0"/>
                </a:cubicBezTo>
                <a:cubicBezTo>
                  <a:pt x="3530539" y="-53580"/>
                  <a:pt x="3549515" y="16723"/>
                  <a:pt x="3601932" y="0"/>
                </a:cubicBezTo>
                <a:cubicBezTo>
                  <a:pt x="3640924" y="-8948"/>
                  <a:pt x="4151258" y="63640"/>
                  <a:pt x="4346739" y="0"/>
                </a:cubicBezTo>
                <a:cubicBezTo>
                  <a:pt x="4549562" y="-90555"/>
                  <a:pt x="4752504" y="79842"/>
                  <a:pt x="4957236" y="0"/>
                </a:cubicBezTo>
                <a:cubicBezTo>
                  <a:pt x="5246033" y="-52320"/>
                  <a:pt x="5541608" y="82223"/>
                  <a:pt x="5836352" y="0"/>
                </a:cubicBezTo>
                <a:cubicBezTo>
                  <a:pt x="6176109" y="16357"/>
                  <a:pt x="6364191" y="46196"/>
                  <a:pt x="6715468" y="0"/>
                </a:cubicBezTo>
                <a:cubicBezTo>
                  <a:pt x="7026533" y="-93331"/>
                  <a:pt x="6880059" y="24195"/>
                  <a:pt x="6923036" y="0"/>
                </a:cubicBezTo>
                <a:cubicBezTo>
                  <a:pt x="6962107" y="-108177"/>
                  <a:pt x="7449274" y="57626"/>
                  <a:pt x="7667842" y="0"/>
                </a:cubicBezTo>
                <a:cubicBezTo>
                  <a:pt x="7869178" y="-15649"/>
                  <a:pt x="8049312" y="-10349"/>
                  <a:pt x="8278339" y="0"/>
                </a:cubicBezTo>
                <a:cubicBezTo>
                  <a:pt x="8509458" y="-6233"/>
                  <a:pt x="8771908" y="141028"/>
                  <a:pt x="9157455" y="0"/>
                </a:cubicBezTo>
                <a:cubicBezTo>
                  <a:pt x="9556443" y="-79773"/>
                  <a:pt x="9731359" y="46343"/>
                  <a:pt x="10036571" y="0"/>
                </a:cubicBezTo>
                <a:cubicBezTo>
                  <a:pt x="10325454" y="-66429"/>
                  <a:pt x="10153202" y="12489"/>
                  <a:pt x="10244140" y="0"/>
                </a:cubicBezTo>
                <a:cubicBezTo>
                  <a:pt x="10291590" y="-10220"/>
                  <a:pt x="10461190" y="10064"/>
                  <a:pt x="10586018" y="0"/>
                </a:cubicBezTo>
                <a:cubicBezTo>
                  <a:pt x="10704946" y="-25447"/>
                  <a:pt x="10705411" y="2101"/>
                  <a:pt x="10793587" y="0"/>
                </a:cubicBezTo>
                <a:cubicBezTo>
                  <a:pt x="10859243" y="5506"/>
                  <a:pt x="10955832" y="37213"/>
                  <a:pt x="11001157" y="0"/>
                </a:cubicBezTo>
                <a:cubicBezTo>
                  <a:pt x="11047051" y="-35194"/>
                  <a:pt x="11527031" y="142484"/>
                  <a:pt x="11880272" y="0"/>
                </a:cubicBezTo>
                <a:cubicBezTo>
                  <a:pt x="12292914" y="-17798"/>
                  <a:pt x="12580837" y="20406"/>
                  <a:pt x="12759387" y="0"/>
                </a:cubicBezTo>
                <a:cubicBezTo>
                  <a:pt x="12945171" y="44846"/>
                  <a:pt x="13150783" y="10321"/>
                  <a:pt x="13430935" y="0"/>
                </a:cubicBezTo>
                <a:cubicBezTo>
                  <a:pt x="13488578" y="117319"/>
                  <a:pt x="13376136" y="475596"/>
                  <a:pt x="13430935" y="633705"/>
                </a:cubicBezTo>
                <a:cubicBezTo>
                  <a:pt x="13458456" y="772539"/>
                  <a:pt x="13417443" y="909167"/>
                  <a:pt x="13430935" y="1092595"/>
                </a:cubicBezTo>
                <a:cubicBezTo>
                  <a:pt x="13526082" y="1338649"/>
                  <a:pt x="13441904" y="1523558"/>
                  <a:pt x="13430935" y="1682597"/>
                </a:cubicBezTo>
                <a:cubicBezTo>
                  <a:pt x="13439857" y="1862292"/>
                  <a:pt x="13421375" y="2029910"/>
                  <a:pt x="13430935" y="2141487"/>
                </a:cubicBezTo>
                <a:cubicBezTo>
                  <a:pt x="13389114" y="2319442"/>
                  <a:pt x="13308331" y="2563521"/>
                  <a:pt x="13430935" y="2775192"/>
                </a:cubicBezTo>
                <a:cubicBezTo>
                  <a:pt x="13502778" y="3026878"/>
                  <a:pt x="13400563" y="3161687"/>
                  <a:pt x="13430935" y="3365193"/>
                </a:cubicBezTo>
                <a:cubicBezTo>
                  <a:pt x="13467281" y="3578703"/>
                  <a:pt x="13366063" y="3729926"/>
                  <a:pt x="13430935" y="3824083"/>
                </a:cubicBezTo>
                <a:cubicBezTo>
                  <a:pt x="13465941" y="3928451"/>
                  <a:pt x="13393718" y="4145864"/>
                  <a:pt x="13430935" y="4370381"/>
                </a:cubicBezTo>
                <a:cubicBezTo>
                  <a:pt x="13395712" y="4399610"/>
                  <a:pt x="13301826" y="4395517"/>
                  <a:pt x="13223366" y="4370381"/>
                </a:cubicBezTo>
                <a:cubicBezTo>
                  <a:pt x="13149462" y="4432195"/>
                  <a:pt x="12840141" y="4280310"/>
                  <a:pt x="12612869" y="4370381"/>
                </a:cubicBezTo>
                <a:cubicBezTo>
                  <a:pt x="12430619" y="4417147"/>
                  <a:pt x="12289089" y="4433395"/>
                  <a:pt x="11868062" y="4370381"/>
                </a:cubicBezTo>
                <a:cubicBezTo>
                  <a:pt x="11561188" y="4434542"/>
                  <a:pt x="11368210" y="4356298"/>
                  <a:pt x="10988947" y="4370381"/>
                </a:cubicBezTo>
                <a:cubicBezTo>
                  <a:pt x="10624846" y="4395206"/>
                  <a:pt x="10616791" y="4323872"/>
                  <a:pt x="10512758" y="4370381"/>
                </a:cubicBezTo>
                <a:cubicBezTo>
                  <a:pt x="10443982" y="4418140"/>
                  <a:pt x="10199766" y="4315684"/>
                  <a:pt x="10036571" y="4370381"/>
                </a:cubicBezTo>
                <a:cubicBezTo>
                  <a:pt x="9839296" y="4419706"/>
                  <a:pt x="9536547" y="4331909"/>
                  <a:pt x="9291764" y="4370381"/>
                </a:cubicBezTo>
                <a:cubicBezTo>
                  <a:pt x="9056735" y="4447820"/>
                  <a:pt x="8759574" y="4313137"/>
                  <a:pt x="8546958" y="4370381"/>
                </a:cubicBezTo>
                <a:cubicBezTo>
                  <a:pt x="8374320" y="4452323"/>
                  <a:pt x="7939304" y="4397834"/>
                  <a:pt x="7802152" y="4370381"/>
                </a:cubicBezTo>
                <a:cubicBezTo>
                  <a:pt x="7605926" y="4391748"/>
                  <a:pt x="7556318" y="4357725"/>
                  <a:pt x="7325964" y="4370381"/>
                </a:cubicBezTo>
                <a:cubicBezTo>
                  <a:pt x="7074286" y="4397313"/>
                  <a:pt x="6725328" y="4154087"/>
                  <a:pt x="6446848" y="4370381"/>
                </a:cubicBezTo>
                <a:cubicBezTo>
                  <a:pt x="6137426" y="4451394"/>
                  <a:pt x="6158576" y="4355389"/>
                  <a:pt x="5836352" y="4370381"/>
                </a:cubicBezTo>
                <a:cubicBezTo>
                  <a:pt x="5548607" y="4379375"/>
                  <a:pt x="5703863" y="4348891"/>
                  <a:pt x="5628782" y="4370381"/>
                </a:cubicBezTo>
                <a:cubicBezTo>
                  <a:pt x="5596424" y="4399071"/>
                  <a:pt x="5213841" y="4400807"/>
                  <a:pt x="5018285" y="4370381"/>
                </a:cubicBezTo>
                <a:cubicBezTo>
                  <a:pt x="4942441" y="4482967"/>
                  <a:pt x="4582563" y="4398749"/>
                  <a:pt x="4139170" y="4370381"/>
                </a:cubicBezTo>
                <a:cubicBezTo>
                  <a:pt x="3716987" y="4377053"/>
                  <a:pt x="3738660" y="4336150"/>
                  <a:pt x="3528673" y="4370381"/>
                </a:cubicBezTo>
                <a:cubicBezTo>
                  <a:pt x="3322821" y="4378405"/>
                  <a:pt x="3339833" y="4333109"/>
                  <a:pt x="3186794" y="4370381"/>
                </a:cubicBezTo>
                <a:cubicBezTo>
                  <a:pt x="3062623" y="4409729"/>
                  <a:pt x="2483900" y="4282170"/>
                  <a:pt x="2307678" y="4370381"/>
                </a:cubicBezTo>
                <a:cubicBezTo>
                  <a:pt x="2105099" y="4446268"/>
                  <a:pt x="1975320" y="4308034"/>
                  <a:pt x="1831491" y="4370381"/>
                </a:cubicBezTo>
                <a:cubicBezTo>
                  <a:pt x="1654008" y="4370330"/>
                  <a:pt x="1581064" y="4381242"/>
                  <a:pt x="1489613" y="4370381"/>
                </a:cubicBezTo>
                <a:cubicBezTo>
                  <a:pt x="1410762" y="4382754"/>
                  <a:pt x="1250375" y="4348521"/>
                  <a:pt x="1147734" y="4370381"/>
                </a:cubicBezTo>
                <a:cubicBezTo>
                  <a:pt x="1063073" y="4420880"/>
                  <a:pt x="1002858" y="4343349"/>
                  <a:pt x="940165" y="4370381"/>
                </a:cubicBezTo>
                <a:cubicBezTo>
                  <a:pt x="922770" y="4415656"/>
                  <a:pt x="521628" y="4247188"/>
                  <a:pt x="0" y="4370381"/>
                </a:cubicBezTo>
                <a:cubicBezTo>
                  <a:pt x="18573" y="4221408"/>
                  <a:pt x="16331" y="3960964"/>
                  <a:pt x="0" y="3867787"/>
                </a:cubicBezTo>
                <a:cubicBezTo>
                  <a:pt x="-25787" y="3760236"/>
                  <a:pt x="7636" y="3426256"/>
                  <a:pt x="0" y="3277786"/>
                </a:cubicBezTo>
                <a:cubicBezTo>
                  <a:pt x="16083" y="3173786"/>
                  <a:pt x="43494" y="2942947"/>
                  <a:pt x="0" y="2818896"/>
                </a:cubicBezTo>
                <a:cubicBezTo>
                  <a:pt x="-68690" y="2690122"/>
                  <a:pt x="18741" y="2424523"/>
                  <a:pt x="0" y="2185191"/>
                </a:cubicBezTo>
                <a:cubicBezTo>
                  <a:pt x="-7043" y="1914104"/>
                  <a:pt x="22896" y="1860686"/>
                  <a:pt x="0" y="1595189"/>
                </a:cubicBezTo>
                <a:cubicBezTo>
                  <a:pt x="30930" y="1333679"/>
                  <a:pt x="34458" y="1154444"/>
                  <a:pt x="0" y="1048891"/>
                </a:cubicBezTo>
                <a:cubicBezTo>
                  <a:pt x="-61143" y="937930"/>
                  <a:pt x="7660" y="617570"/>
                  <a:pt x="0" y="502594"/>
                </a:cubicBezTo>
                <a:cubicBezTo>
                  <a:pt x="33732" y="393750"/>
                  <a:pt x="27300" y="228093"/>
                  <a:pt x="0" y="0"/>
                </a:cubicBezTo>
                <a:close/>
              </a:path>
              <a:path extrusionOk="0" fill="none" h="4370381" w="13430935">
                <a:moveTo>
                  <a:pt x="0" y="0"/>
                </a:moveTo>
                <a:cubicBezTo>
                  <a:pt x="356341" y="11005"/>
                  <a:pt x="535799" y="39995"/>
                  <a:pt x="879115" y="0"/>
                </a:cubicBezTo>
                <a:cubicBezTo>
                  <a:pt x="1144755" y="-21570"/>
                  <a:pt x="1418582" y="20498"/>
                  <a:pt x="1623921" y="0"/>
                </a:cubicBezTo>
                <a:cubicBezTo>
                  <a:pt x="1853964" y="10051"/>
                  <a:pt x="2292799" y="-16311"/>
                  <a:pt x="2503037" y="0"/>
                </a:cubicBezTo>
                <a:cubicBezTo>
                  <a:pt x="2686981" y="-8443"/>
                  <a:pt x="2668650" y="4253"/>
                  <a:pt x="2710606" y="0"/>
                </a:cubicBezTo>
                <a:cubicBezTo>
                  <a:pt x="2749485" y="-20626"/>
                  <a:pt x="2934774" y="38463"/>
                  <a:pt x="3052484" y="0"/>
                </a:cubicBezTo>
                <a:cubicBezTo>
                  <a:pt x="3199332" y="-34797"/>
                  <a:pt x="3164006" y="-4122"/>
                  <a:pt x="3260054" y="0"/>
                </a:cubicBezTo>
                <a:cubicBezTo>
                  <a:pt x="3359964" y="-6463"/>
                  <a:pt x="3790338" y="28603"/>
                  <a:pt x="4139170" y="0"/>
                </a:cubicBezTo>
                <a:cubicBezTo>
                  <a:pt x="4455026" y="-32128"/>
                  <a:pt x="4507364" y="50768"/>
                  <a:pt x="4615357" y="0"/>
                </a:cubicBezTo>
                <a:cubicBezTo>
                  <a:pt x="4689695" y="-64717"/>
                  <a:pt x="5284510" y="640"/>
                  <a:pt x="5494473" y="0"/>
                </a:cubicBezTo>
                <a:cubicBezTo>
                  <a:pt x="5663033" y="-16711"/>
                  <a:pt x="5574793" y="4131"/>
                  <a:pt x="5702042" y="0"/>
                </a:cubicBezTo>
                <a:cubicBezTo>
                  <a:pt x="5844645" y="-56103"/>
                  <a:pt x="5919449" y="23273"/>
                  <a:pt x="6178229" y="0"/>
                </a:cubicBezTo>
                <a:cubicBezTo>
                  <a:pt x="6350129" y="-93793"/>
                  <a:pt x="6561835" y="16087"/>
                  <a:pt x="6923036" y="0"/>
                </a:cubicBezTo>
                <a:cubicBezTo>
                  <a:pt x="7230073" y="-32992"/>
                  <a:pt x="7132502" y="27750"/>
                  <a:pt x="7264915" y="0"/>
                </a:cubicBezTo>
                <a:cubicBezTo>
                  <a:pt x="7457760" y="47820"/>
                  <a:pt x="7722479" y="19300"/>
                  <a:pt x="8144031" y="0"/>
                </a:cubicBezTo>
                <a:cubicBezTo>
                  <a:pt x="8516429" y="-36412"/>
                  <a:pt x="8323678" y="36297"/>
                  <a:pt x="8351599" y="0"/>
                </a:cubicBezTo>
                <a:cubicBezTo>
                  <a:pt x="8377310" y="-5646"/>
                  <a:pt x="8499527" y="29216"/>
                  <a:pt x="8559168" y="0"/>
                </a:cubicBezTo>
                <a:cubicBezTo>
                  <a:pt x="8580528" y="-39494"/>
                  <a:pt x="8905884" y="24644"/>
                  <a:pt x="9035356" y="0"/>
                </a:cubicBezTo>
                <a:cubicBezTo>
                  <a:pt x="9228700" y="-7191"/>
                  <a:pt x="9523455" y="-857"/>
                  <a:pt x="9645852" y="0"/>
                </a:cubicBezTo>
                <a:cubicBezTo>
                  <a:pt x="9811084" y="-9563"/>
                  <a:pt x="9786892" y="4174"/>
                  <a:pt x="9853422" y="0"/>
                </a:cubicBezTo>
                <a:cubicBezTo>
                  <a:pt x="9871094" y="5710"/>
                  <a:pt x="10494720" y="-34761"/>
                  <a:pt x="10732538" y="0"/>
                </a:cubicBezTo>
                <a:cubicBezTo>
                  <a:pt x="10940370" y="-27125"/>
                  <a:pt x="10923250" y="12968"/>
                  <a:pt x="11074416" y="0"/>
                </a:cubicBezTo>
                <a:cubicBezTo>
                  <a:pt x="11287625" y="-4820"/>
                  <a:pt x="11487341" y="28461"/>
                  <a:pt x="11684913" y="0"/>
                </a:cubicBezTo>
                <a:cubicBezTo>
                  <a:pt x="11789389" y="16920"/>
                  <a:pt x="12361722" y="76449"/>
                  <a:pt x="12564028" y="0"/>
                </a:cubicBezTo>
                <a:cubicBezTo>
                  <a:pt x="12839672" y="-122484"/>
                  <a:pt x="13183219" y="101816"/>
                  <a:pt x="13430935" y="0"/>
                </a:cubicBezTo>
                <a:cubicBezTo>
                  <a:pt x="13473923" y="280271"/>
                  <a:pt x="13424919" y="412511"/>
                  <a:pt x="13430935" y="546298"/>
                </a:cubicBezTo>
                <a:cubicBezTo>
                  <a:pt x="13420207" y="694356"/>
                  <a:pt x="13420777" y="831168"/>
                  <a:pt x="13430935" y="961484"/>
                </a:cubicBezTo>
                <a:cubicBezTo>
                  <a:pt x="13426410" y="1079564"/>
                  <a:pt x="13389501" y="1254722"/>
                  <a:pt x="13430935" y="1420374"/>
                </a:cubicBezTo>
                <a:cubicBezTo>
                  <a:pt x="13439754" y="1544542"/>
                  <a:pt x="13390721" y="1667418"/>
                  <a:pt x="13430935" y="1922968"/>
                </a:cubicBezTo>
                <a:cubicBezTo>
                  <a:pt x="13447267" y="2165915"/>
                  <a:pt x="13391179" y="2247532"/>
                  <a:pt x="13430935" y="2425561"/>
                </a:cubicBezTo>
                <a:cubicBezTo>
                  <a:pt x="13434801" y="2622104"/>
                  <a:pt x="13398510" y="2758801"/>
                  <a:pt x="13430935" y="3059267"/>
                </a:cubicBezTo>
                <a:cubicBezTo>
                  <a:pt x="13467262" y="3355977"/>
                  <a:pt x="13376229" y="3440501"/>
                  <a:pt x="13430935" y="3692972"/>
                </a:cubicBezTo>
                <a:cubicBezTo>
                  <a:pt x="13455907" y="3927882"/>
                  <a:pt x="13399784" y="4221298"/>
                  <a:pt x="13430935" y="4370381"/>
                </a:cubicBezTo>
                <a:cubicBezTo>
                  <a:pt x="13230559" y="4413401"/>
                  <a:pt x="13107748" y="4316824"/>
                  <a:pt x="12954747" y="4370381"/>
                </a:cubicBezTo>
                <a:cubicBezTo>
                  <a:pt x="12838507" y="4362262"/>
                  <a:pt x="12429430" y="4330704"/>
                  <a:pt x="12209940" y="4370381"/>
                </a:cubicBezTo>
                <a:cubicBezTo>
                  <a:pt x="11978614" y="4400886"/>
                  <a:pt x="12074328" y="4384031"/>
                  <a:pt x="12002371" y="4370381"/>
                </a:cubicBezTo>
                <a:cubicBezTo>
                  <a:pt x="11905194" y="4402461"/>
                  <a:pt x="11418077" y="4232909"/>
                  <a:pt x="11257565" y="4370381"/>
                </a:cubicBezTo>
                <a:cubicBezTo>
                  <a:pt x="11058454" y="4458496"/>
                  <a:pt x="11063564" y="4319792"/>
                  <a:pt x="10915687" y="4370381"/>
                </a:cubicBezTo>
                <a:cubicBezTo>
                  <a:pt x="10767267" y="4365430"/>
                  <a:pt x="10550361" y="4284592"/>
                  <a:pt x="10439499" y="4370381"/>
                </a:cubicBezTo>
                <a:cubicBezTo>
                  <a:pt x="10366935" y="4448759"/>
                  <a:pt x="9840988" y="4349715"/>
                  <a:pt x="9560383" y="4370381"/>
                </a:cubicBezTo>
                <a:cubicBezTo>
                  <a:pt x="9243155" y="4393880"/>
                  <a:pt x="9138321" y="4375630"/>
                  <a:pt x="8815577" y="4370381"/>
                </a:cubicBezTo>
                <a:cubicBezTo>
                  <a:pt x="8546558" y="4376938"/>
                  <a:pt x="8679412" y="4358860"/>
                  <a:pt x="8608008" y="4370381"/>
                </a:cubicBezTo>
                <a:cubicBezTo>
                  <a:pt x="8539819" y="4389335"/>
                  <a:pt x="8341229" y="4372483"/>
                  <a:pt x="8266130" y="4370381"/>
                </a:cubicBezTo>
                <a:cubicBezTo>
                  <a:pt x="8187426" y="4375242"/>
                  <a:pt x="8108495" y="4354177"/>
                  <a:pt x="8058561" y="4370381"/>
                </a:cubicBezTo>
                <a:cubicBezTo>
                  <a:pt x="8019924" y="4387273"/>
                  <a:pt x="7906673" y="4358711"/>
                  <a:pt x="7850991" y="4370381"/>
                </a:cubicBezTo>
                <a:cubicBezTo>
                  <a:pt x="7778200" y="4386234"/>
                  <a:pt x="7482537" y="4375550"/>
                  <a:pt x="7374804" y="4370381"/>
                </a:cubicBezTo>
                <a:cubicBezTo>
                  <a:pt x="7297618" y="4369969"/>
                  <a:pt x="7092578" y="4330499"/>
                  <a:pt x="7032925" y="4370381"/>
                </a:cubicBezTo>
                <a:cubicBezTo>
                  <a:pt x="6938426" y="4429062"/>
                  <a:pt x="6519974" y="4379524"/>
                  <a:pt x="6288119" y="4370381"/>
                </a:cubicBezTo>
                <a:cubicBezTo>
                  <a:pt x="6052948" y="4376907"/>
                  <a:pt x="5789568" y="4341101"/>
                  <a:pt x="5409004" y="4370381"/>
                </a:cubicBezTo>
                <a:cubicBezTo>
                  <a:pt x="4994063" y="4427641"/>
                  <a:pt x="5183985" y="4321870"/>
                  <a:pt x="5067125" y="4370381"/>
                </a:cubicBezTo>
                <a:cubicBezTo>
                  <a:pt x="4936672" y="4390132"/>
                  <a:pt x="4812282" y="4386655"/>
                  <a:pt x="4725247" y="4370381"/>
                </a:cubicBezTo>
                <a:cubicBezTo>
                  <a:pt x="4577106" y="4374606"/>
                  <a:pt x="4287942" y="4331274"/>
                  <a:pt x="4114749" y="4370381"/>
                </a:cubicBezTo>
                <a:cubicBezTo>
                  <a:pt x="3858066" y="4396700"/>
                  <a:pt x="3906986" y="4331386"/>
                  <a:pt x="3772871" y="4370381"/>
                </a:cubicBezTo>
                <a:cubicBezTo>
                  <a:pt x="3534881" y="4402683"/>
                  <a:pt x="3292480" y="4331959"/>
                  <a:pt x="3162375" y="4370381"/>
                </a:cubicBezTo>
                <a:cubicBezTo>
                  <a:pt x="3035001" y="4346421"/>
                  <a:pt x="2827801" y="4267191"/>
                  <a:pt x="2551877" y="4370381"/>
                </a:cubicBezTo>
                <a:cubicBezTo>
                  <a:pt x="2277911" y="4402772"/>
                  <a:pt x="2301528" y="4334593"/>
                  <a:pt x="2209999" y="4370381"/>
                </a:cubicBezTo>
                <a:cubicBezTo>
                  <a:pt x="2137150" y="4444478"/>
                  <a:pt x="1687414" y="4298766"/>
                  <a:pt x="1465192" y="4370381"/>
                </a:cubicBezTo>
                <a:cubicBezTo>
                  <a:pt x="1168762" y="4412714"/>
                  <a:pt x="1179733" y="4354630"/>
                  <a:pt x="1123314" y="4370381"/>
                </a:cubicBezTo>
                <a:cubicBezTo>
                  <a:pt x="1027383" y="4369487"/>
                  <a:pt x="1006443" y="4364386"/>
                  <a:pt x="915745" y="4370381"/>
                </a:cubicBezTo>
                <a:cubicBezTo>
                  <a:pt x="954306" y="4406926"/>
                  <a:pt x="284368" y="4291920"/>
                  <a:pt x="0" y="4370381"/>
                </a:cubicBezTo>
                <a:cubicBezTo>
                  <a:pt x="-10609" y="4250996"/>
                  <a:pt x="36336" y="3996687"/>
                  <a:pt x="0" y="3867787"/>
                </a:cubicBezTo>
                <a:cubicBezTo>
                  <a:pt x="-1111" y="3692355"/>
                  <a:pt x="42778" y="3645959"/>
                  <a:pt x="0" y="3408897"/>
                </a:cubicBezTo>
                <a:cubicBezTo>
                  <a:pt x="-61149" y="3169370"/>
                  <a:pt x="31401" y="3039080"/>
                  <a:pt x="0" y="2775192"/>
                </a:cubicBezTo>
                <a:cubicBezTo>
                  <a:pt x="-55029" y="2395074"/>
                  <a:pt x="36606" y="2296972"/>
                  <a:pt x="0" y="2141487"/>
                </a:cubicBezTo>
                <a:cubicBezTo>
                  <a:pt x="-131853" y="1952238"/>
                  <a:pt x="82483" y="1783801"/>
                  <a:pt x="0" y="1507781"/>
                </a:cubicBezTo>
                <a:cubicBezTo>
                  <a:pt x="-15447" y="1263124"/>
                  <a:pt x="36622" y="1147628"/>
                  <a:pt x="0" y="961484"/>
                </a:cubicBezTo>
                <a:cubicBezTo>
                  <a:pt x="-90490" y="839616"/>
                  <a:pt x="36314" y="173238"/>
                  <a:pt x="0" y="0"/>
                </a:cubicBezTo>
                <a:close/>
              </a:path>
              <a:path extrusionOk="0" fill="none" h="4370381" w="13430935">
                <a:moveTo>
                  <a:pt x="0" y="0"/>
                </a:moveTo>
                <a:cubicBezTo>
                  <a:pt x="303164" y="-11037"/>
                  <a:pt x="306812" y="16368"/>
                  <a:pt x="610497" y="0"/>
                </a:cubicBezTo>
                <a:cubicBezTo>
                  <a:pt x="890646" y="-22929"/>
                  <a:pt x="908321" y="59427"/>
                  <a:pt x="1086684" y="0"/>
                </a:cubicBezTo>
                <a:cubicBezTo>
                  <a:pt x="1321161" y="-16528"/>
                  <a:pt x="1468050" y="28139"/>
                  <a:pt x="1697181" y="0"/>
                </a:cubicBezTo>
                <a:cubicBezTo>
                  <a:pt x="1942530" y="-29460"/>
                  <a:pt x="1958535" y="68399"/>
                  <a:pt x="2173369" y="0"/>
                </a:cubicBezTo>
                <a:cubicBezTo>
                  <a:pt x="2405951" y="-92142"/>
                  <a:pt x="2582251" y="75086"/>
                  <a:pt x="2783866" y="0"/>
                </a:cubicBezTo>
                <a:cubicBezTo>
                  <a:pt x="3051346" y="-56047"/>
                  <a:pt x="3329898" y="53342"/>
                  <a:pt x="3394363" y="0"/>
                </a:cubicBezTo>
                <a:cubicBezTo>
                  <a:pt x="3530435" y="-43967"/>
                  <a:pt x="3545610" y="2241"/>
                  <a:pt x="3601932" y="0"/>
                </a:cubicBezTo>
                <a:cubicBezTo>
                  <a:pt x="3684389" y="-78486"/>
                  <a:pt x="4086795" y="107864"/>
                  <a:pt x="4346739" y="0"/>
                </a:cubicBezTo>
                <a:cubicBezTo>
                  <a:pt x="4611648" y="-72164"/>
                  <a:pt x="4695148" y="35711"/>
                  <a:pt x="4957236" y="0"/>
                </a:cubicBezTo>
                <a:cubicBezTo>
                  <a:pt x="5220872" y="-57577"/>
                  <a:pt x="5474611" y="35919"/>
                  <a:pt x="5836352" y="0"/>
                </a:cubicBezTo>
                <a:cubicBezTo>
                  <a:pt x="6215202" y="27512"/>
                  <a:pt x="6389761" y="81034"/>
                  <a:pt x="6715468" y="0"/>
                </a:cubicBezTo>
                <a:cubicBezTo>
                  <a:pt x="7009740" y="-108802"/>
                  <a:pt x="6866253" y="41428"/>
                  <a:pt x="6923036" y="0"/>
                </a:cubicBezTo>
                <a:cubicBezTo>
                  <a:pt x="7010938" y="-42685"/>
                  <a:pt x="7467158" y="43214"/>
                  <a:pt x="7667842" y="0"/>
                </a:cubicBezTo>
                <a:cubicBezTo>
                  <a:pt x="7867863" y="-47940"/>
                  <a:pt x="8140616" y="37203"/>
                  <a:pt x="8278339" y="0"/>
                </a:cubicBezTo>
                <a:cubicBezTo>
                  <a:pt x="8489958" y="-33003"/>
                  <a:pt x="8739675" y="19038"/>
                  <a:pt x="9157455" y="0"/>
                </a:cubicBezTo>
                <a:cubicBezTo>
                  <a:pt x="9453936" y="-26050"/>
                  <a:pt x="9765120" y="-5451"/>
                  <a:pt x="10036571" y="0"/>
                </a:cubicBezTo>
                <a:cubicBezTo>
                  <a:pt x="10336220" y="-46628"/>
                  <a:pt x="10141076" y="52915"/>
                  <a:pt x="10244140" y="0"/>
                </a:cubicBezTo>
                <a:cubicBezTo>
                  <a:pt x="10335728" y="-54176"/>
                  <a:pt x="10472985" y="61798"/>
                  <a:pt x="10586018" y="0"/>
                </a:cubicBezTo>
                <a:cubicBezTo>
                  <a:pt x="10689989" y="-16409"/>
                  <a:pt x="10706032" y="1162"/>
                  <a:pt x="10793587" y="0"/>
                </a:cubicBezTo>
                <a:cubicBezTo>
                  <a:pt x="10875846" y="3502"/>
                  <a:pt x="10952008" y="30879"/>
                  <a:pt x="11001157" y="0"/>
                </a:cubicBezTo>
                <a:cubicBezTo>
                  <a:pt x="11022736" y="-78946"/>
                  <a:pt x="11489992" y="48528"/>
                  <a:pt x="11880272" y="0"/>
                </a:cubicBezTo>
                <a:cubicBezTo>
                  <a:pt x="12280033" y="-22445"/>
                  <a:pt x="12612529" y="-2077"/>
                  <a:pt x="12759387" y="0"/>
                </a:cubicBezTo>
                <a:cubicBezTo>
                  <a:pt x="12978666" y="-79274"/>
                  <a:pt x="13105632" y="-19799"/>
                  <a:pt x="13430935" y="0"/>
                </a:cubicBezTo>
                <a:cubicBezTo>
                  <a:pt x="13534937" y="128424"/>
                  <a:pt x="13385695" y="516144"/>
                  <a:pt x="13430935" y="633705"/>
                </a:cubicBezTo>
                <a:cubicBezTo>
                  <a:pt x="13437986" y="750628"/>
                  <a:pt x="13417443" y="886691"/>
                  <a:pt x="13430935" y="1092595"/>
                </a:cubicBezTo>
                <a:cubicBezTo>
                  <a:pt x="13464177" y="1292834"/>
                  <a:pt x="13440900" y="1499170"/>
                  <a:pt x="13430935" y="1682597"/>
                </a:cubicBezTo>
                <a:cubicBezTo>
                  <a:pt x="13443572" y="1860932"/>
                  <a:pt x="13392875" y="2009633"/>
                  <a:pt x="13430935" y="2141487"/>
                </a:cubicBezTo>
                <a:cubicBezTo>
                  <a:pt x="13449734" y="2280804"/>
                  <a:pt x="13405421" y="2488805"/>
                  <a:pt x="13430935" y="2775192"/>
                </a:cubicBezTo>
                <a:cubicBezTo>
                  <a:pt x="13505841" y="3043347"/>
                  <a:pt x="13383396" y="3186772"/>
                  <a:pt x="13430935" y="3365193"/>
                </a:cubicBezTo>
                <a:cubicBezTo>
                  <a:pt x="13493140" y="3562369"/>
                  <a:pt x="13391632" y="3738447"/>
                  <a:pt x="13430935" y="3824083"/>
                </a:cubicBezTo>
                <a:cubicBezTo>
                  <a:pt x="13501952" y="3940272"/>
                  <a:pt x="13351503" y="4119229"/>
                  <a:pt x="13430935" y="4370381"/>
                </a:cubicBezTo>
                <a:cubicBezTo>
                  <a:pt x="13388457" y="4371756"/>
                  <a:pt x="13311143" y="4349540"/>
                  <a:pt x="13223366" y="4370381"/>
                </a:cubicBezTo>
                <a:cubicBezTo>
                  <a:pt x="13112011" y="4363526"/>
                  <a:pt x="12812379" y="4364490"/>
                  <a:pt x="12612869" y="4370381"/>
                </a:cubicBezTo>
                <a:cubicBezTo>
                  <a:pt x="12449191" y="4488463"/>
                  <a:pt x="12215999" y="4322638"/>
                  <a:pt x="11868062" y="4370381"/>
                </a:cubicBezTo>
                <a:cubicBezTo>
                  <a:pt x="11463390" y="4415355"/>
                  <a:pt x="11364216" y="4304264"/>
                  <a:pt x="10988947" y="4370381"/>
                </a:cubicBezTo>
                <a:cubicBezTo>
                  <a:pt x="10611118" y="4421779"/>
                  <a:pt x="10631868" y="4317522"/>
                  <a:pt x="10512758" y="4370381"/>
                </a:cubicBezTo>
                <a:cubicBezTo>
                  <a:pt x="10380859" y="4400639"/>
                  <a:pt x="10244407" y="4316752"/>
                  <a:pt x="10036571" y="4370381"/>
                </a:cubicBezTo>
                <a:cubicBezTo>
                  <a:pt x="9880222" y="4387652"/>
                  <a:pt x="9511745" y="4294799"/>
                  <a:pt x="9291764" y="4370381"/>
                </a:cubicBezTo>
                <a:cubicBezTo>
                  <a:pt x="9037337" y="4416248"/>
                  <a:pt x="8685001" y="4287139"/>
                  <a:pt x="8546958" y="4370381"/>
                </a:cubicBezTo>
                <a:cubicBezTo>
                  <a:pt x="8403584" y="4394105"/>
                  <a:pt x="8012990" y="4342564"/>
                  <a:pt x="7802152" y="4370381"/>
                </a:cubicBezTo>
                <a:cubicBezTo>
                  <a:pt x="7581732" y="4403639"/>
                  <a:pt x="7550408" y="4383723"/>
                  <a:pt x="7325964" y="4370381"/>
                </a:cubicBezTo>
                <a:cubicBezTo>
                  <a:pt x="7078701" y="4475762"/>
                  <a:pt x="6701104" y="4206440"/>
                  <a:pt x="6446848" y="4370381"/>
                </a:cubicBezTo>
                <a:cubicBezTo>
                  <a:pt x="6153643" y="4450425"/>
                  <a:pt x="6107652" y="4347375"/>
                  <a:pt x="5836352" y="4370381"/>
                </a:cubicBezTo>
                <a:cubicBezTo>
                  <a:pt x="5561949" y="4359860"/>
                  <a:pt x="5722046" y="4329660"/>
                  <a:pt x="5628782" y="4370381"/>
                </a:cubicBezTo>
                <a:cubicBezTo>
                  <a:pt x="5518742" y="4399181"/>
                  <a:pt x="5170235" y="4323011"/>
                  <a:pt x="5018285" y="4370381"/>
                </a:cubicBezTo>
                <a:cubicBezTo>
                  <a:pt x="4765643" y="4501545"/>
                  <a:pt x="4624519" y="4306966"/>
                  <a:pt x="4139170" y="4370381"/>
                </a:cubicBezTo>
                <a:cubicBezTo>
                  <a:pt x="3714036" y="4373458"/>
                  <a:pt x="3728401" y="4351425"/>
                  <a:pt x="3528673" y="4370381"/>
                </a:cubicBezTo>
                <a:cubicBezTo>
                  <a:pt x="3342115" y="4402521"/>
                  <a:pt x="3363729" y="4342945"/>
                  <a:pt x="3186794" y="4370381"/>
                </a:cubicBezTo>
                <a:cubicBezTo>
                  <a:pt x="3115674" y="4383017"/>
                  <a:pt x="2538671" y="4238947"/>
                  <a:pt x="2307678" y="4370381"/>
                </a:cubicBezTo>
                <a:cubicBezTo>
                  <a:pt x="2140802" y="4391573"/>
                  <a:pt x="1959755" y="4396284"/>
                  <a:pt x="1831491" y="4370381"/>
                </a:cubicBezTo>
                <a:cubicBezTo>
                  <a:pt x="1683401" y="4382660"/>
                  <a:pt x="1568500" y="4341414"/>
                  <a:pt x="1489613" y="4370381"/>
                </a:cubicBezTo>
                <a:cubicBezTo>
                  <a:pt x="1407428" y="4386738"/>
                  <a:pt x="1232928" y="4338483"/>
                  <a:pt x="1147734" y="4370381"/>
                </a:cubicBezTo>
                <a:cubicBezTo>
                  <a:pt x="1047368" y="4382654"/>
                  <a:pt x="1014416" y="4352301"/>
                  <a:pt x="940165" y="4370381"/>
                </a:cubicBezTo>
                <a:cubicBezTo>
                  <a:pt x="879673" y="4359523"/>
                  <a:pt x="386260" y="4307630"/>
                  <a:pt x="0" y="4370381"/>
                </a:cubicBezTo>
                <a:cubicBezTo>
                  <a:pt x="-35790" y="4180951"/>
                  <a:pt x="-10194" y="4009857"/>
                  <a:pt x="0" y="3867787"/>
                </a:cubicBezTo>
                <a:cubicBezTo>
                  <a:pt x="-24428" y="3778663"/>
                  <a:pt x="13620" y="3445395"/>
                  <a:pt x="0" y="3277786"/>
                </a:cubicBezTo>
                <a:cubicBezTo>
                  <a:pt x="-24637" y="3183033"/>
                  <a:pt x="19496" y="2928170"/>
                  <a:pt x="0" y="2818896"/>
                </a:cubicBezTo>
                <a:cubicBezTo>
                  <a:pt x="26696" y="2707642"/>
                  <a:pt x="52331" y="2434978"/>
                  <a:pt x="0" y="2185191"/>
                </a:cubicBezTo>
                <a:cubicBezTo>
                  <a:pt x="-10061" y="1943635"/>
                  <a:pt x="-18568" y="1858749"/>
                  <a:pt x="0" y="1595189"/>
                </a:cubicBezTo>
                <a:cubicBezTo>
                  <a:pt x="114" y="1336620"/>
                  <a:pt x="68238" y="1176137"/>
                  <a:pt x="0" y="1048891"/>
                </a:cubicBezTo>
                <a:cubicBezTo>
                  <a:pt x="-21354" y="931904"/>
                  <a:pt x="-8660" y="644406"/>
                  <a:pt x="0" y="502594"/>
                </a:cubicBezTo>
                <a:cubicBezTo>
                  <a:pt x="9992" y="371644"/>
                  <a:pt x="39188" y="218174"/>
                  <a:pt x="0" y="0"/>
                </a:cubicBezTo>
                <a:close/>
              </a:path>
              <a:path extrusionOk="0" h="4370381" w="13430935">
                <a:moveTo>
                  <a:pt x="0" y="0"/>
                </a:moveTo>
                <a:cubicBezTo>
                  <a:pt x="343845" y="-88833"/>
                  <a:pt x="592229" y="9171"/>
                  <a:pt x="879115" y="0"/>
                </a:cubicBezTo>
                <a:cubicBezTo>
                  <a:pt x="1199335" y="-61151"/>
                  <a:pt x="1369692" y="3150"/>
                  <a:pt x="1623921" y="0"/>
                </a:cubicBezTo>
                <a:cubicBezTo>
                  <a:pt x="1925145" y="-9982"/>
                  <a:pt x="2288461" y="-25561"/>
                  <a:pt x="2503037" y="0"/>
                </a:cubicBezTo>
                <a:cubicBezTo>
                  <a:pt x="2700937" y="-1197"/>
                  <a:pt x="2659084" y="9818"/>
                  <a:pt x="2710606" y="0"/>
                </a:cubicBezTo>
                <a:cubicBezTo>
                  <a:pt x="2752383" y="-40224"/>
                  <a:pt x="2900427" y="23729"/>
                  <a:pt x="3052484" y="0"/>
                </a:cubicBezTo>
                <a:cubicBezTo>
                  <a:pt x="3217878" y="-26519"/>
                  <a:pt x="3173048" y="-5913"/>
                  <a:pt x="3260054" y="0"/>
                </a:cubicBezTo>
                <a:cubicBezTo>
                  <a:pt x="3353238" y="70313"/>
                  <a:pt x="3822655" y="63379"/>
                  <a:pt x="4139170" y="0"/>
                </a:cubicBezTo>
                <a:cubicBezTo>
                  <a:pt x="4487586" y="-59252"/>
                  <a:pt x="4512728" y="46179"/>
                  <a:pt x="4615357" y="0"/>
                </a:cubicBezTo>
                <a:cubicBezTo>
                  <a:pt x="4722068" y="-65015"/>
                  <a:pt x="5303389" y="-31556"/>
                  <a:pt x="5494473" y="0"/>
                </a:cubicBezTo>
                <a:cubicBezTo>
                  <a:pt x="5664512" y="-16295"/>
                  <a:pt x="5563270" y="8131"/>
                  <a:pt x="5702042" y="0"/>
                </a:cubicBezTo>
                <a:cubicBezTo>
                  <a:pt x="5757674" y="-11475"/>
                  <a:pt x="5997822" y="17672"/>
                  <a:pt x="6178229" y="0"/>
                </a:cubicBezTo>
                <a:cubicBezTo>
                  <a:pt x="6390607" y="-9207"/>
                  <a:pt x="6695390" y="-526"/>
                  <a:pt x="6923036" y="0"/>
                </a:cubicBezTo>
                <a:cubicBezTo>
                  <a:pt x="7286892" y="-4018"/>
                  <a:pt x="7161261" y="28017"/>
                  <a:pt x="7264915" y="0"/>
                </a:cubicBezTo>
                <a:cubicBezTo>
                  <a:pt x="7319420" y="-98558"/>
                  <a:pt x="7799537" y="29634"/>
                  <a:pt x="8144031" y="0"/>
                </a:cubicBezTo>
                <a:cubicBezTo>
                  <a:pt x="8534068" y="-54255"/>
                  <a:pt x="8309892" y="28542"/>
                  <a:pt x="8351599" y="0"/>
                </a:cubicBezTo>
                <a:cubicBezTo>
                  <a:pt x="8392880" y="-16043"/>
                  <a:pt x="8503572" y="15600"/>
                  <a:pt x="8559168" y="0"/>
                </a:cubicBezTo>
                <a:cubicBezTo>
                  <a:pt x="8653682" y="-18450"/>
                  <a:pt x="8923811" y="9660"/>
                  <a:pt x="9035356" y="0"/>
                </a:cubicBezTo>
                <a:cubicBezTo>
                  <a:pt x="9147865" y="-2110"/>
                  <a:pt x="9513402" y="67423"/>
                  <a:pt x="9645852" y="0"/>
                </a:cubicBezTo>
                <a:cubicBezTo>
                  <a:pt x="9805098" y="-7435"/>
                  <a:pt x="9798601" y="3392"/>
                  <a:pt x="9853422" y="0"/>
                </a:cubicBezTo>
                <a:cubicBezTo>
                  <a:pt x="9852402" y="25042"/>
                  <a:pt x="10551750" y="54881"/>
                  <a:pt x="10732538" y="0"/>
                </a:cubicBezTo>
                <a:cubicBezTo>
                  <a:pt x="10956709" y="-24317"/>
                  <a:pt x="10927729" y="-2568"/>
                  <a:pt x="11074416" y="0"/>
                </a:cubicBezTo>
                <a:cubicBezTo>
                  <a:pt x="11229166" y="21734"/>
                  <a:pt x="11568838" y="-13374"/>
                  <a:pt x="11684913" y="0"/>
                </a:cubicBezTo>
                <a:cubicBezTo>
                  <a:pt x="11883030" y="-81584"/>
                  <a:pt x="12331136" y="98882"/>
                  <a:pt x="12564028" y="0"/>
                </a:cubicBezTo>
                <a:cubicBezTo>
                  <a:pt x="12793371" y="-83129"/>
                  <a:pt x="13171187" y="138448"/>
                  <a:pt x="13430935" y="0"/>
                </a:cubicBezTo>
                <a:cubicBezTo>
                  <a:pt x="13429698" y="235073"/>
                  <a:pt x="13443171" y="389960"/>
                  <a:pt x="13430935" y="546298"/>
                </a:cubicBezTo>
                <a:cubicBezTo>
                  <a:pt x="13486752" y="672270"/>
                  <a:pt x="13416497" y="812088"/>
                  <a:pt x="13430935" y="961484"/>
                </a:cubicBezTo>
                <a:cubicBezTo>
                  <a:pt x="13471282" y="1098483"/>
                  <a:pt x="13407990" y="1310802"/>
                  <a:pt x="13430935" y="1420374"/>
                </a:cubicBezTo>
                <a:cubicBezTo>
                  <a:pt x="13484290" y="1568107"/>
                  <a:pt x="13444611" y="1737094"/>
                  <a:pt x="13430935" y="1922968"/>
                </a:cubicBezTo>
                <a:cubicBezTo>
                  <a:pt x="13440725" y="2170445"/>
                  <a:pt x="13409228" y="2232088"/>
                  <a:pt x="13430935" y="2425561"/>
                </a:cubicBezTo>
                <a:cubicBezTo>
                  <a:pt x="13452464" y="2606296"/>
                  <a:pt x="13359445" y="2769814"/>
                  <a:pt x="13430935" y="3059267"/>
                </a:cubicBezTo>
                <a:cubicBezTo>
                  <a:pt x="13487685" y="3384275"/>
                  <a:pt x="13356266" y="3451269"/>
                  <a:pt x="13430935" y="3692972"/>
                </a:cubicBezTo>
                <a:cubicBezTo>
                  <a:pt x="13438589" y="3925661"/>
                  <a:pt x="13421236" y="4170513"/>
                  <a:pt x="13430935" y="4370381"/>
                </a:cubicBezTo>
                <a:cubicBezTo>
                  <a:pt x="13246114" y="4401817"/>
                  <a:pt x="13053440" y="4323484"/>
                  <a:pt x="12954747" y="4370381"/>
                </a:cubicBezTo>
                <a:cubicBezTo>
                  <a:pt x="12844944" y="4415354"/>
                  <a:pt x="12382649" y="4382899"/>
                  <a:pt x="12209940" y="4370381"/>
                </a:cubicBezTo>
                <a:cubicBezTo>
                  <a:pt x="11978518" y="4382303"/>
                  <a:pt x="12097369" y="4373016"/>
                  <a:pt x="12002371" y="4370381"/>
                </a:cubicBezTo>
                <a:cubicBezTo>
                  <a:pt x="11986524" y="4361181"/>
                  <a:pt x="11479580" y="4289541"/>
                  <a:pt x="11257565" y="4370381"/>
                </a:cubicBezTo>
                <a:cubicBezTo>
                  <a:pt x="11050188" y="4442083"/>
                  <a:pt x="11063812" y="4359321"/>
                  <a:pt x="10915687" y="4370381"/>
                </a:cubicBezTo>
                <a:cubicBezTo>
                  <a:pt x="10761352" y="4398920"/>
                  <a:pt x="10580549" y="4323324"/>
                  <a:pt x="10439499" y="4370381"/>
                </a:cubicBezTo>
                <a:cubicBezTo>
                  <a:pt x="10393923" y="4391450"/>
                  <a:pt x="9881398" y="4283234"/>
                  <a:pt x="9560383" y="4370381"/>
                </a:cubicBezTo>
                <a:cubicBezTo>
                  <a:pt x="9351707" y="4469140"/>
                  <a:pt x="9096312" y="4391766"/>
                  <a:pt x="8815577" y="4370381"/>
                </a:cubicBezTo>
                <a:cubicBezTo>
                  <a:pt x="8525597" y="4357081"/>
                  <a:pt x="8662608" y="4357784"/>
                  <a:pt x="8608008" y="4370381"/>
                </a:cubicBezTo>
                <a:cubicBezTo>
                  <a:pt x="8533719" y="4360942"/>
                  <a:pt x="8338652" y="4354865"/>
                  <a:pt x="8266130" y="4370381"/>
                </a:cubicBezTo>
                <a:cubicBezTo>
                  <a:pt x="8201828" y="4388216"/>
                  <a:pt x="8140359" y="4360245"/>
                  <a:pt x="8058561" y="4370381"/>
                </a:cubicBezTo>
                <a:cubicBezTo>
                  <a:pt x="8006347" y="4384051"/>
                  <a:pt x="7901430" y="4355981"/>
                  <a:pt x="7850991" y="4370381"/>
                </a:cubicBezTo>
                <a:cubicBezTo>
                  <a:pt x="7805828" y="4378047"/>
                  <a:pt x="7479192" y="4373409"/>
                  <a:pt x="7374804" y="4370381"/>
                </a:cubicBezTo>
                <a:cubicBezTo>
                  <a:pt x="7269706" y="4373183"/>
                  <a:pt x="7109271" y="4352198"/>
                  <a:pt x="7032925" y="4370381"/>
                </a:cubicBezTo>
                <a:cubicBezTo>
                  <a:pt x="6939582" y="4359721"/>
                  <a:pt x="6574699" y="4247522"/>
                  <a:pt x="6288119" y="4370381"/>
                </a:cubicBezTo>
                <a:cubicBezTo>
                  <a:pt x="6020073" y="4419542"/>
                  <a:pt x="5852738" y="4263726"/>
                  <a:pt x="5409004" y="4370381"/>
                </a:cubicBezTo>
                <a:cubicBezTo>
                  <a:pt x="4990254" y="4433713"/>
                  <a:pt x="5211055" y="4316536"/>
                  <a:pt x="5067125" y="4370381"/>
                </a:cubicBezTo>
                <a:cubicBezTo>
                  <a:pt x="4927468" y="4401130"/>
                  <a:pt x="4833090" y="4336825"/>
                  <a:pt x="4725247" y="4370381"/>
                </a:cubicBezTo>
                <a:cubicBezTo>
                  <a:pt x="4603732" y="4410197"/>
                  <a:pt x="4331951" y="4363542"/>
                  <a:pt x="4114749" y="4370381"/>
                </a:cubicBezTo>
                <a:cubicBezTo>
                  <a:pt x="3881974" y="4419384"/>
                  <a:pt x="3956297" y="4340636"/>
                  <a:pt x="3772871" y="4370381"/>
                </a:cubicBezTo>
                <a:cubicBezTo>
                  <a:pt x="3618993" y="4394217"/>
                  <a:pt x="3366564" y="4422199"/>
                  <a:pt x="3162375" y="4370381"/>
                </a:cubicBezTo>
                <a:cubicBezTo>
                  <a:pt x="2990892" y="4353937"/>
                  <a:pt x="2801255" y="4358659"/>
                  <a:pt x="2551877" y="4370381"/>
                </a:cubicBezTo>
                <a:cubicBezTo>
                  <a:pt x="2273683" y="4403520"/>
                  <a:pt x="2301491" y="4324537"/>
                  <a:pt x="2209999" y="4370381"/>
                </a:cubicBezTo>
                <a:cubicBezTo>
                  <a:pt x="2178750" y="4389827"/>
                  <a:pt x="1791382" y="4253468"/>
                  <a:pt x="1465192" y="4370381"/>
                </a:cubicBezTo>
                <a:cubicBezTo>
                  <a:pt x="1191925" y="4410691"/>
                  <a:pt x="1220483" y="4365358"/>
                  <a:pt x="1123314" y="4370381"/>
                </a:cubicBezTo>
                <a:cubicBezTo>
                  <a:pt x="1044436" y="4365909"/>
                  <a:pt x="1012443" y="4382610"/>
                  <a:pt x="915745" y="4370381"/>
                </a:cubicBezTo>
                <a:cubicBezTo>
                  <a:pt x="874281" y="4320103"/>
                  <a:pt x="269794" y="4261595"/>
                  <a:pt x="0" y="4370381"/>
                </a:cubicBezTo>
                <a:cubicBezTo>
                  <a:pt x="11576" y="4243836"/>
                  <a:pt x="20298" y="4004203"/>
                  <a:pt x="0" y="3867787"/>
                </a:cubicBezTo>
                <a:cubicBezTo>
                  <a:pt x="-11052" y="3679549"/>
                  <a:pt x="55063" y="3631650"/>
                  <a:pt x="0" y="3408897"/>
                </a:cubicBezTo>
                <a:cubicBezTo>
                  <a:pt x="-45699" y="3199838"/>
                  <a:pt x="30281" y="3064394"/>
                  <a:pt x="0" y="2775192"/>
                </a:cubicBezTo>
                <a:cubicBezTo>
                  <a:pt x="-62717" y="2437221"/>
                  <a:pt x="-30695" y="2284090"/>
                  <a:pt x="0" y="2141487"/>
                </a:cubicBezTo>
                <a:cubicBezTo>
                  <a:pt x="-23091" y="2010186"/>
                  <a:pt x="82265" y="1726707"/>
                  <a:pt x="0" y="1507781"/>
                </a:cubicBezTo>
                <a:cubicBezTo>
                  <a:pt x="-77152" y="1274550"/>
                  <a:pt x="45248" y="1091667"/>
                  <a:pt x="0" y="961484"/>
                </a:cubicBezTo>
                <a:cubicBezTo>
                  <a:pt x="-76446" y="804965"/>
                  <a:pt x="42342" y="221457"/>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In conclusion, the study highlights the effectiveness of the Mobile Making program in fostering elementary students' interest in Making, improving their perception of STEM relevance, and developing leadership and communication skills in STEM Ambassadors. These findings underscore the importance of hands-on STEM initiatives in inspiring youth and preparing future STEM leaders, contributing to a more innovative and inclusive society.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39" name="Google Shape;39;p1"/>
          <p:cNvSpPr/>
          <p:nvPr/>
        </p:nvSpPr>
        <p:spPr>
          <a:xfrm>
            <a:off x="29133126" y="23729750"/>
            <a:ext cx="13496544" cy="731520"/>
          </a:xfrm>
          <a:custGeom>
            <a:rect b="b" l="l" r="r" t="t"/>
            <a:pathLst>
              <a:path extrusionOk="0" fill="none" h="731520" w="13496544">
                <a:moveTo>
                  <a:pt x="0" y="0"/>
                </a:moveTo>
                <a:cubicBezTo>
                  <a:pt x="161898" y="-2977"/>
                  <a:pt x="256788" y="29459"/>
                  <a:pt x="343548" y="0"/>
                </a:cubicBezTo>
                <a:cubicBezTo>
                  <a:pt x="432731" y="-21605"/>
                  <a:pt x="591836" y="21261"/>
                  <a:pt x="687096" y="0"/>
                </a:cubicBezTo>
                <a:cubicBezTo>
                  <a:pt x="762056" y="-17742"/>
                  <a:pt x="912795" y="-1677"/>
                  <a:pt x="1030644" y="0"/>
                </a:cubicBezTo>
                <a:cubicBezTo>
                  <a:pt x="1165941" y="21022"/>
                  <a:pt x="1309590" y="35704"/>
                  <a:pt x="1644124" y="0"/>
                </a:cubicBezTo>
                <a:cubicBezTo>
                  <a:pt x="1927297" y="-6133"/>
                  <a:pt x="2101326" y="65697"/>
                  <a:pt x="2257603" y="0"/>
                </a:cubicBezTo>
                <a:cubicBezTo>
                  <a:pt x="2412126" y="-42811"/>
                  <a:pt x="2431457" y="21125"/>
                  <a:pt x="2601151" y="0"/>
                </a:cubicBezTo>
                <a:cubicBezTo>
                  <a:pt x="2729850" y="-20553"/>
                  <a:pt x="2982859" y="22256"/>
                  <a:pt x="3349596" y="0"/>
                </a:cubicBezTo>
                <a:cubicBezTo>
                  <a:pt x="3666011" y="-42178"/>
                  <a:pt x="3710114" y="33877"/>
                  <a:pt x="3828110" y="0"/>
                </a:cubicBezTo>
                <a:cubicBezTo>
                  <a:pt x="4001180" y="-65825"/>
                  <a:pt x="4208500" y="16216"/>
                  <a:pt x="4441589" y="0"/>
                </a:cubicBezTo>
                <a:cubicBezTo>
                  <a:pt x="4638208" y="-89066"/>
                  <a:pt x="4694157" y="47914"/>
                  <a:pt x="4920103" y="0"/>
                </a:cubicBezTo>
                <a:cubicBezTo>
                  <a:pt x="5090964" y="-10337"/>
                  <a:pt x="5303013" y="-13229"/>
                  <a:pt x="5668548" y="0"/>
                </a:cubicBezTo>
                <a:cubicBezTo>
                  <a:pt x="6063450" y="-15073"/>
                  <a:pt x="6184475" y="53018"/>
                  <a:pt x="6551958" y="0"/>
                </a:cubicBezTo>
                <a:cubicBezTo>
                  <a:pt x="6882726" y="-95001"/>
                  <a:pt x="6801273" y="24122"/>
                  <a:pt x="6895507" y="0"/>
                </a:cubicBezTo>
                <a:cubicBezTo>
                  <a:pt x="7006414" y="-22847"/>
                  <a:pt x="7153107" y="62854"/>
                  <a:pt x="7374021" y="0"/>
                </a:cubicBezTo>
                <a:cubicBezTo>
                  <a:pt x="7599738" y="-27735"/>
                  <a:pt x="7596089" y="21764"/>
                  <a:pt x="7717569" y="0"/>
                </a:cubicBezTo>
                <a:cubicBezTo>
                  <a:pt x="7847416" y="-30231"/>
                  <a:pt x="8075478" y="33124"/>
                  <a:pt x="8331048" y="0"/>
                </a:cubicBezTo>
                <a:cubicBezTo>
                  <a:pt x="8585025" y="-40479"/>
                  <a:pt x="8659361" y="15304"/>
                  <a:pt x="8809562" y="0"/>
                </a:cubicBezTo>
                <a:cubicBezTo>
                  <a:pt x="8970871" y="-14966"/>
                  <a:pt x="9061189" y="7998"/>
                  <a:pt x="9288076" y="0"/>
                </a:cubicBezTo>
                <a:cubicBezTo>
                  <a:pt x="9523394" y="-7665"/>
                  <a:pt x="9644714" y="32274"/>
                  <a:pt x="9901555" y="0"/>
                </a:cubicBezTo>
                <a:cubicBezTo>
                  <a:pt x="10173151" y="-42760"/>
                  <a:pt x="10309023" y="55626"/>
                  <a:pt x="10515034" y="0"/>
                </a:cubicBezTo>
                <a:cubicBezTo>
                  <a:pt x="10686908" y="-54412"/>
                  <a:pt x="10847625" y="71144"/>
                  <a:pt x="10993548" y="0"/>
                </a:cubicBezTo>
                <a:cubicBezTo>
                  <a:pt x="11171635" y="-65590"/>
                  <a:pt x="11382150" y="-6955"/>
                  <a:pt x="11472062" y="0"/>
                </a:cubicBezTo>
                <a:cubicBezTo>
                  <a:pt x="11581226" y="618"/>
                  <a:pt x="11811638" y="38048"/>
                  <a:pt x="11950576" y="0"/>
                </a:cubicBezTo>
                <a:cubicBezTo>
                  <a:pt x="12094727" y="3278"/>
                  <a:pt x="12158870" y="49696"/>
                  <a:pt x="12294124" y="0"/>
                </a:cubicBezTo>
                <a:cubicBezTo>
                  <a:pt x="12375891" y="8932"/>
                  <a:pt x="12951819" y="-18187"/>
                  <a:pt x="13496543" y="0"/>
                </a:cubicBezTo>
                <a:cubicBezTo>
                  <a:pt x="13528181" y="177874"/>
                  <a:pt x="13479307" y="215092"/>
                  <a:pt x="13496543" y="373075"/>
                </a:cubicBezTo>
                <a:cubicBezTo>
                  <a:pt x="13511344" y="508789"/>
                  <a:pt x="13496640" y="560402"/>
                  <a:pt x="13496543" y="731520"/>
                </a:cubicBezTo>
                <a:cubicBezTo>
                  <a:pt x="13208340" y="758906"/>
                  <a:pt x="12969266" y="695553"/>
                  <a:pt x="12748099" y="731520"/>
                </a:cubicBezTo>
                <a:cubicBezTo>
                  <a:pt x="12560745" y="792896"/>
                  <a:pt x="12574402" y="716947"/>
                  <a:pt x="12539515" y="731520"/>
                </a:cubicBezTo>
                <a:cubicBezTo>
                  <a:pt x="12545100" y="763809"/>
                  <a:pt x="11889093" y="643640"/>
                  <a:pt x="11656106" y="731520"/>
                </a:cubicBezTo>
                <a:cubicBezTo>
                  <a:pt x="11393075" y="799161"/>
                  <a:pt x="11484777" y="739514"/>
                  <a:pt x="11312558" y="731520"/>
                </a:cubicBezTo>
                <a:cubicBezTo>
                  <a:pt x="11153763" y="732805"/>
                  <a:pt x="10997482" y="647477"/>
                  <a:pt x="10699078" y="731520"/>
                </a:cubicBezTo>
                <a:cubicBezTo>
                  <a:pt x="10383036" y="760310"/>
                  <a:pt x="10178330" y="708032"/>
                  <a:pt x="9950633" y="731520"/>
                </a:cubicBezTo>
                <a:cubicBezTo>
                  <a:pt x="9697031" y="749791"/>
                  <a:pt x="9706019" y="711160"/>
                  <a:pt x="9607085" y="731520"/>
                </a:cubicBezTo>
                <a:cubicBezTo>
                  <a:pt x="9520002" y="732261"/>
                  <a:pt x="9256133" y="654457"/>
                  <a:pt x="8993606" y="731520"/>
                </a:cubicBezTo>
                <a:cubicBezTo>
                  <a:pt x="8751754" y="807820"/>
                  <a:pt x="8287877" y="709790"/>
                  <a:pt x="8110195" y="731520"/>
                </a:cubicBezTo>
                <a:cubicBezTo>
                  <a:pt x="7920253" y="768587"/>
                  <a:pt x="7579229" y="715244"/>
                  <a:pt x="7361750" y="731520"/>
                </a:cubicBezTo>
                <a:cubicBezTo>
                  <a:pt x="7158693" y="755349"/>
                  <a:pt x="7155800" y="713564"/>
                  <a:pt x="7018202" y="731520"/>
                </a:cubicBezTo>
                <a:cubicBezTo>
                  <a:pt x="6878718" y="799926"/>
                  <a:pt x="6651744" y="706570"/>
                  <a:pt x="6404723" y="731520"/>
                </a:cubicBezTo>
                <a:cubicBezTo>
                  <a:pt x="6164194" y="754867"/>
                  <a:pt x="6043926" y="677829"/>
                  <a:pt x="5926209" y="731520"/>
                </a:cubicBezTo>
                <a:cubicBezTo>
                  <a:pt x="5842280" y="795691"/>
                  <a:pt x="5496560" y="735423"/>
                  <a:pt x="5177764" y="731520"/>
                </a:cubicBezTo>
                <a:cubicBezTo>
                  <a:pt x="4822342" y="769887"/>
                  <a:pt x="4789332" y="725846"/>
                  <a:pt x="4429320" y="731520"/>
                </a:cubicBezTo>
                <a:cubicBezTo>
                  <a:pt x="4098695" y="726521"/>
                  <a:pt x="4263759" y="703729"/>
                  <a:pt x="4085771" y="731520"/>
                </a:cubicBezTo>
                <a:cubicBezTo>
                  <a:pt x="3913364" y="762930"/>
                  <a:pt x="3955672" y="727122"/>
                  <a:pt x="3877188" y="731520"/>
                </a:cubicBezTo>
                <a:cubicBezTo>
                  <a:pt x="3746325" y="736206"/>
                  <a:pt x="3393506" y="680588"/>
                  <a:pt x="3263709" y="731520"/>
                </a:cubicBezTo>
                <a:cubicBezTo>
                  <a:pt x="3124709" y="784171"/>
                  <a:pt x="3019750" y="704523"/>
                  <a:pt x="2785195" y="731520"/>
                </a:cubicBezTo>
                <a:cubicBezTo>
                  <a:pt x="2556023" y="771443"/>
                  <a:pt x="2597436" y="735137"/>
                  <a:pt x="2441647" y="731520"/>
                </a:cubicBezTo>
                <a:cubicBezTo>
                  <a:pt x="2293426" y="736456"/>
                  <a:pt x="2304117" y="731160"/>
                  <a:pt x="2233065" y="731520"/>
                </a:cubicBezTo>
                <a:cubicBezTo>
                  <a:pt x="2176380" y="727816"/>
                  <a:pt x="1848574" y="698498"/>
                  <a:pt x="1754550" y="731520"/>
                </a:cubicBezTo>
                <a:cubicBezTo>
                  <a:pt x="1644029" y="780526"/>
                  <a:pt x="1369534" y="702779"/>
                  <a:pt x="1276036" y="731520"/>
                </a:cubicBezTo>
                <a:cubicBezTo>
                  <a:pt x="1230316" y="839829"/>
                  <a:pt x="563472" y="745841"/>
                  <a:pt x="0" y="731520"/>
                </a:cubicBezTo>
                <a:cubicBezTo>
                  <a:pt x="257" y="579863"/>
                  <a:pt x="20935" y="437677"/>
                  <a:pt x="0" y="358445"/>
                </a:cubicBezTo>
                <a:cubicBezTo>
                  <a:pt x="-24672" y="251010"/>
                  <a:pt x="10408" y="120063"/>
                  <a:pt x="0" y="0"/>
                </a:cubicBezTo>
                <a:close/>
              </a:path>
              <a:path extrusionOk="0" fill="none" h="731520" w="13496544">
                <a:moveTo>
                  <a:pt x="0" y="0"/>
                </a:moveTo>
                <a:cubicBezTo>
                  <a:pt x="84722" y="-24555"/>
                  <a:pt x="160486" y="18396"/>
                  <a:pt x="208583" y="0"/>
                </a:cubicBezTo>
                <a:cubicBezTo>
                  <a:pt x="266931" y="-17977"/>
                  <a:pt x="361653" y="20796"/>
                  <a:pt x="417165" y="0"/>
                </a:cubicBezTo>
                <a:cubicBezTo>
                  <a:pt x="481309" y="-19216"/>
                  <a:pt x="578742" y="-4038"/>
                  <a:pt x="625749" y="0"/>
                </a:cubicBezTo>
                <a:cubicBezTo>
                  <a:pt x="684697" y="-3606"/>
                  <a:pt x="1028725" y="1546"/>
                  <a:pt x="1239228" y="0"/>
                </a:cubicBezTo>
                <a:cubicBezTo>
                  <a:pt x="1508374" y="-66325"/>
                  <a:pt x="1699548" y="116288"/>
                  <a:pt x="1987672" y="0"/>
                </a:cubicBezTo>
                <a:cubicBezTo>
                  <a:pt x="2286178" y="-118481"/>
                  <a:pt x="2531541" y="26721"/>
                  <a:pt x="2736117" y="0"/>
                </a:cubicBezTo>
                <a:cubicBezTo>
                  <a:pt x="2974822" y="-3061"/>
                  <a:pt x="2891665" y="17677"/>
                  <a:pt x="2944700" y="0"/>
                </a:cubicBezTo>
                <a:cubicBezTo>
                  <a:pt x="3026175" y="-21089"/>
                  <a:pt x="3128578" y="-18159"/>
                  <a:pt x="3288249" y="0"/>
                </a:cubicBezTo>
                <a:cubicBezTo>
                  <a:pt x="3424275" y="-6194"/>
                  <a:pt x="3747541" y="-1001"/>
                  <a:pt x="3901728" y="0"/>
                </a:cubicBezTo>
                <a:cubicBezTo>
                  <a:pt x="4067455" y="-37123"/>
                  <a:pt x="4251589" y="33870"/>
                  <a:pt x="4380242" y="0"/>
                </a:cubicBezTo>
                <a:cubicBezTo>
                  <a:pt x="4471686" y="-41364"/>
                  <a:pt x="4527825" y="40131"/>
                  <a:pt x="4588824" y="0"/>
                </a:cubicBezTo>
                <a:cubicBezTo>
                  <a:pt x="4658807" y="6618"/>
                  <a:pt x="4910132" y="-32635"/>
                  <a:pt x="5202304" y="0"/>
                </a:cubicBezTo>
                <a:cubicBezTo>
                  <a:pt x="5492879" y="-47458"/>
                  <a:pt x="5668878" y="65589"/>
                  <a:pt x="5815783" y="0"/>
                </a:cubicBezTo>
                <a:cubicBezTo>
                  <a:pt x="6004263" y="-56431"/>
                  <a:pt x="6121333" y="21642"/>
                  <a:pt x="6429262" y="0"/>
                </a:cubicBezTo>
                <a:cubicBezTo>
                  <a:pt x="6735339" y="-27760"/>
                  <a:pt x="6717322" y="4898"/>
                  <a:pt x="6907776" y="0"/>
                </a:cubicBezTo>
                <a:cubicBezTo>
                  <a:pt x="7095910" y="-5165"/>
                  <a:pt x="7207485" y="22725"/>
                  <a:pt x="7386290" y="0"/>
                </a:cubicBezTo>
                <a:cubicBezTo>
                  <a:pt x="7545580" y="7296"/>
                  <a:pt x="7641062" y="2360"/>
                  <a:pt x="7729838" y="0"/>
                </a:cubicBezTo>
                <a:cubicBezTo>
                  <a:pt x="7813171" y="-54204"/>
                  <a:pt x="8095792" y="77591"/>
                  <a:pt x="8343318" y="0"/>
                </a:cubicBezTo>
                <a:cubicBezTo>
                  <a:pt x="8664703" y="-68461"/>
                  <a:pt x="8782802" y="43735"/>
                  <a:pt x="8956797" y="0"/>
                </a:cubicBezTo>
                <a:cubicBezTo>
                  <a:pt x="9129867" y="-77519"/>
                  <a:pt x="9256278" y="103757"/>
                  <a:pt x="9570276" y="0"/>
                </a:cubicBezTo>
                <a:cubicBezTo>
                  <a:pt x="9897632" y="-77050"/>
                  <a:pt x="9770993" y="18359"/>
                  <a:pt x="9913824" y="0"/>
                </a:cubicBezTo>
                <a:cubicBezTo>
                  <a:pt x="10019790" y="-77402"/>
                  <a:pt x="10462834" y="94448"/>
                  <a:pt x="10797235" y="0"/>
                </a:cubicBezTo>
                <a:cubicBezTo>
                  <a:pt x="11141124" y="-131875"/>
                  <a:pt x="11274744" y="25378"/>
                  <a:pt x="11680645" y="0"/>
                </a:cubicBezTo>
                <a:cubicBezTo>
                  <a:pt x="12037475" y="-1666"/>
                  <a:pt x="12061032" y="14178"/>
                  <a:pt x="12294124" y="0"/>
                </a:cubicBezTo>
                <a:cubicBezTo>
                  <a:pt x="12527265" y="-28979"/>
                  <a:pt x="12414446" y="1853"/>
                  <a:pt x="12502707" y="0"/>
                </a:cubicBezTo>
                <a:cubicBezTo>
                  <a:pt x="12581313" y="-23016"/>
                  <a:pt x="12644123" y="379"/>
                  <a:pt x="12711290" y="0"/>
                </a:cubicBezTo>
                <a:cubicBezTo>
                  <a:pt x="12725922" y="25990"/>
                  <a:pt x="13138486" y="40077"/>
                  <a:pt x="13496543" y="0"/>
                </a:cubicBezTo>
                <a:cubicBezTo>
                  <a:pt x="13522364" y="159129"/>
                  <a:pt x="13462127" y="234073"/>
                  <a:pt x="13496543" y="365760"/>
                </a:cubicBezTo>
                <a:cubicBezTo>
                  <a:pt x="13541231" y="481012"/>
                  <a:pt x="13486175" y="589901"/>
                  <a:pt x="13496543" y="731520"/>
                </a:cubicBezTo>
                <a:cubicBezTo>
                  <a:pt x="13302357" y="767710"/>
                  <a:pt x="13109758" y="696806"/>
                  <a:pt x="13018029" y="731520"/>
                </a:cubicBezTo>
                <a:cubicBezTo>
                  <a:pt x="12894679" y="809906"/>
                  <a:pt x="12809296" y="668398"/>
                  <a:pt x="12539515" y="731520"/>
                </a:cubicBezTo>
                <a:cubicBezTo>
                  <a:pt x="12296296" y="768277"/>
                  <a:pt x="12409308" y="694122"/>
                  <a:pt x="12330933" y="731520"/>
                </a:cubicBezTo>
                <a:cubicBezTo>
                  <a:pt x="12236905" y="740008"/>
                  <a:pt x="12193685" y="698202"/>
                  <a:pt x="12122350" y="731520"/>
                </a:cubicBezTo>
                <a:cubicBezTo>
                  <a:pt x="12083053" y="759473"/>
                  <a:pt x="11810437" y="685859"/>
                  <a:pt x="11643837" y="731520"/>
                </a:cubicBezTo>
                <a:cubicBezTo>
                  <a:pt x="11499607" y="759416"/>
                  <a:pt x="11213949" y="672913"/>
                  <a:pt x="11030357" y="731520"/>
                </a:cubicBezTo>
                <a:cubicBezTo>
                  <a:pt x="10872494" y="790340"/>
                  <a:pt x="10288075" y="646001"/>
                  <a:pt x="10146947" y="731520"/>
                </a:cubicBezTo>
                <a:cubicBezTo>
                  <a:pt x="9949173" y="822669"/>
                  <a:pt x="9852421" y="757172"/>
                  <a:pt x="9668433" y="731520"/>
                </a:cubicBezTo>
                <a:cubicBezTo>
                  <a:pt x="9539624" y="762159"/>
                  <a:pt x="9261600" y="697019"/>
                  <a:pt x="9054954" y="731520"/>
                </a:cubicBezTo>
                <a:cubicBezTo>
                  <a:pt x="8849180" y="766971"/>
                  <a:pt x="8669161" y="718293"/>
                  <a:pt x="8441474" y="731520"/>
                </a:cubicBezTo>
                <a:cubicBezTo>
                  <a:pt x="8189088" y="799625"/>
                  <a:pt x="7952766" y="674932"/>
                  <a:pt x="7693029" y="731520"/>
                </a:cubicBezTo>
                <a:cubicBezTo>
                  <a:pt x="7388261" y="793862"/>
                  <a:pt x="7352636" y="702468"/>
                  <a:pt x="7214515" y="731520"/>
                </a:cubicBezTo>
                <a:cubicBezTo>
                  <a:pt x="7052501" y="754510"/>
                  <a:pt x="6709290" y="671192"/>
                  <a:pt x="6466071" y="731520"/>
                </a:cubicBezTo>
                <a:cubicBezTo>
                  <a:pt x="6207453" y="780420"/>
                  <a:pt x="6182708" y="698299"/>
                  <a:pt x="5987557" y="731520"/>
                </a:cubicBezTo>
                <a:cubicBezTo>
                  <a:pt x="5841461" y="722406"/>
                  <a:pt x="5578633" y="723691"/>
                  <a:pt x="5374078" y="731520"/>
                </a:cubicBezTo>
                <a:cubicBezTo>
                  <a:pt x="5201366" y="808200"/>
                  <a:pt x="4990153" y="769207"/>
                  <a:pt x="4760599" y="731520"/>
                </a:cubicBezTo>
                <a:cubicBezTo>
                  <a:pt x="4544793" y="766824"/>
                  <a:pt x="4116212" y="629727"/>
                  <a:pt x="3877188" y="731520"/>
                </a:cubicBezTo>
                <a:cubicBezTo>
                  <a:pt x="3632950" y="780844"/>
                  <a:pt x="3721181" y="716408"/>
                  <a:pt x="3668606" y="731520"/>
                </a:cubicBezTo>
                <a:cubicBezTo>
                  <a:pt x="3614004" y="756296"/>
                  <a:pt x="3531833" y="726625"/>
                  <a:pt x="3460022" y="731520"/>
                </a:cubicBezTo>
                <a:cubicBezTo>
                  <a:pt x="3366989" y="692931"/>
                  <a:pt x="3013869" y="708366"/>
                  <a:pt x="2576613" y="731520"/>
                </a:cubicBezTo>
                <a:cubicBezTo>
                  <a:pt x="2268086" y="793567"/>
                  <a:pt x="2142663" y="649138"/>
                  <a:pt x="1828168" y="731520"/>
                </a:cubicBezTo>
                <a:cubicBezTo>
                  <a:pt x="1576010" y="795452"/>
                  <a:pt x="1498862" y="709123"/>
                  <a:pt x="1349654" y="731520"/>
                </a:cubicBezTo>
                <a:cubicBezTo>
                  <a:pt x="1226970" y="764323"/>
                  <a:pt x="1195352" y="714843"/>
                  <a:pt x="1141071" y="731520"/>
                </a:cubicBezTo>
                <a:cubicBezTo>
                  <a:pt x="1087399" y="756220"/>
                  <a:pt x="1040866" y="722730"/>
                  <a:pt x="932488" y="731520"/>
                </a:cubicBezTo>
                <a:cubicBezTo>
                  <a:pt x="839883" y="747206"/>
                  <a:pt x="767031" y="717838"/>
                  <a:pt x="723905" y="731520"/>
                </a:cubicBezTo>
                <a:cubicBezTo>
                  <a:pt x="694310" y="792995"/>
                  <a:pt x="283534" y="724767"/>
                  <a:pt x="0" y="731520"/>
                </a:cubicBezTo>
                <a:cubicBezTo>
                  <a:pt x="-8880" y="650550"/>
                  <a:pt x="43191" y="442176"/>
                  <a:pt x="0" y="358445"/>
                </a:cubicBezTo>
                <a:cubicBezTo>
                  <a:pt x="-17802" y="281877"/>
                  <a:pt x="40352" y="101024"/>
                  <a:pt x="0" y="0"/>
                </a:cubicBezTo>
                <a:close/>
              </a:path>
              <a:path extrusionOk="0" fill="none" h="731520" w="13496544">
                <a:moveTo>
                  <a:pt x="0" y="0"/>
                </a:moveTo>
                <a:cubicBezTo>
                  <a:pt x="158607" y="-20327"/>
                  <a:pt x="253651" y="11711"/>
                  <a:pt x="343548" y="0"/>
                </a:cubicBezTo>
                <a:cubicBezTo>
                  <a:pt x="436965" y="-20595"/>
                  <a:pt x="575251" y="20633"/>
                  <a:pt x="687096" y="0"/>
                </a:cubicBezTo>
                <a:cubicBezTo>
                  <a:pt x="770333" y="-42871"/>
                  <a:pt x="904604" y="6448"/>
                  <a:pt x="1030644" y="0"/>
                </a:cubicBezTo>
                <a:cubicBezTo>
                  <a:pt x="1169989" y="-51441"/>
                  <a:pt x="1315747" y="31586"/>
                  <a:pt x="1644124" y="0"/>
                </a:cubicBezTo>
                <a:cubicBezTo>
                  <a:pt x="1953805" y="-37979"/>
                  <a:pt x="2081244" y="44401"/>
                  <a:pt x="2257603" y="0"/>
                </a:cubicBezTo>
                <a:cubicBezTo>
                  <a:pt x="2405055" y="-79570"/>
                  <a:pt x="2440232" y="3426"/>
                  <a:pt x="2601151" y="0"/>
                </a:cubicBezTo>
                <a:cubicBezTo>
                  <a:pt x="2766459" y="-26502"/>
                  <a:pt x="3030249" y="137877"/>
                  <a:pt x="3349596" y="0"/>
                </a:cubicBezTo>
                <a:cubicBezTo>
                  <a:pt x="3651248" y="-57072"/>
                  <a:pt x="3697614" y="30703"/>
                  <a:pt x="3828110" y="0"/>
                </a:cubicBezTo>
                <a:cubicBezTo>
                  <a:pt x="3955346" y="-28248"/>
                  <a:pt x="4239901" y="67069"/>
                  <a:pt x="4441589" y="0"/>
                </a:cubicBezTo>
                <a:cubicBezTo>
                  <a:pt x="4686242" y="-82324"/>
                  <a:pt x="4727575" y="19404"/>
                  <a:pt x="4920103" y="0"/>
                </a:cubicBezTo>
                <a:cubicBezTo>
                  <a:pt x="5135666" y="-83304"/>
                  <a:pt x="5320711" y="46739"/>
                  <a:pt x="5668548" y="0"/>
                </a:cubicBezTo>
                <a:cubicBezTo>
                  <a:pt x="6052649" y="-35375"/>
                  <a:pt x="6203746" y="143888"/>
                  <a:pt x="6551958" y="0"/>
                </a:cubicBezTo>
                <a:cubicBezTo>
                  <a:pt x="6906148" y="-99962"/>
                  <a:pt x="6795258" y="8796"/>
                  <a:pt x="6895507" y="0"/>
                </a:cubicBezTo>
                <a:cubicBezTo>
                  <a:pt x="7036131" y="-24988"/>
                  <a:pt x="7147617" y="-2826"/>
                  <a:pt x="7374021" y="0"/>
                </a:cubicBezTo>
                <a:cubicBezTo>
                  <a:pt x="7590886" y="-23273"/>
                  <a:pt x="7582236" y="24965"/>
                  <a:pt x="7717569" y="0"/>
                </a:cubicBezTo>
                <a:cubicBezTo>
                  <a:pt x="7880879" y="-9517"/>
                  <a:pt x="8048847" y="8178"/>
                  <a:pt x="8331048" y="0"/>
                </a:cubicBezTo>
                <a:cubicBezTo>
                  <a:pt x="8589739" y="-32986"/>
                  <a:pt x="8669787" y="8783"/>
                  <a:pt x="8809562" y="0"/>
                </a:cubicBezTo>
                <a:cubicBezTo>
                  <a:pt x="8961912" y="-19834"/>
                  <a:pt x="9037491" y="16030"/>
                  <a:pt x="9288076" y="0"/>
                </a:cubicBezTo>
                <a:cubicBezTo>
                  <a:pt x="9516713" y="-6988"/>
                  <a:pt x="9621482" y="36963"/>
                  <a:pt x="9901555" y="0"/>
                </a:cubicBezTo>
                <a:cubicBezTo>
                  <a:pt x="10215505" y="-36445"/>
                  <a:pt x="10347449" y="60606"/>
                  <a:pt x="10515034" y="0"/>
                </a:cubicBezTo>
                <a:cubicBezTo>
                  <a:pt x="10664932" y="-37446"/>
                  <a:pt x="10852788" y="82013"/>
                  <a:pt x="10993548" y="0"/>
                </a:cubicBezTo>
                <a:cubicBezTo>
                  <a:pt x="11145111" y="-54700"/>
                  <a:pt x="11364980" y="22131"/>
                  <a:pt x="11472062" y="0"/>
                </a:cubicBezTo>
                <a:cubicBezTo>
                  <a:pt x="11576982" y="15280"/>
                  <a:pt x="11802026" y="-26296"/>
                  <a:pt x="11950576" y="0"/>
                </a:cubicBezTo>
                <a:cubicBezTo>
                  <a:pt x="12097795" y="-4306"/>
                  <a:pt x="12157154" y="38219"/>
                  <a:pt x="12294124" y="0"/>
                </a:cubicBezTo>
                <a:cubicBezTo>
                  <a:pt x="12500772" y="-124089"/>
                  <a:pt x="12926179" y="79782"/>
                  <a:pt x="13496543" y="0"/>
                </a:cubicBezTo>
                <a:cubicBezTo>
                  <a:pt x="13527556" y="191913"/>
                  <a:pt x="13475467" y="223716"/>
                  <a:pt x="13496543" y="373075"/>
                </a:cubicBezTo>
                <a:cubicBezTo>
                  <a:pt x="13510766" y="523743"/>
                  <a:pt x="13492129" y="557444"/>
                  <a:pt x="13496543" y="731520"/>
                </a:cubicBezTo>
                <a:cubicBezTo>
                  <a:pt x="13154379" y="749790"/>
                  <a:pt x="12907960" y="661205"/>
                  <a:pt x="12748099" y="731520"/>
                </a:cubicBezTo>
                <a:cubicBezTo>
                  <a:pt x="12551342" y="797600"/>
                  <a:pt x="12583891" y="725592"/>
                  <a:pt x="12539515" y="731520"/>
                </a:cubicBezTo>
                <a:cubicBezTo>
                  <a:pt x="12542907" y="737050"/>
                  <a:pt x="11920357" y="693835"/>
                  <a:pt x="11656106" y="731520"/>
                </a:cubicBezTo>
                <a:cubicBezTo>
                  <a:pt x="11383032" y="802252"/>
                  <a:pt x="11501050" y="740582"/>
                  <a:pt x="11312558" y="731520"/>
                </a:cubicBezTo>
                <a:cubicBezTo>
                  <a:pt x="11135577" y="743983"/>
                  <a:pt x="10969269" y="689889"/>
                  <a:pt x="10699078" y="731520"/>
                </a:cubicBezTo>
                <a:cubicBezTo>
                  <a:pt x="10428554" y="799660"/>
                  <a:pt x="10220193" y="687772"/>
                  <a:pt x="9950633" y="731520"/>
                </a:cubicBezTo>
                <a:cubicBezTo>
                  <a:pt x="9699476" y="766384"/>
                  <a:pt x="9688379" y="703035"/>
                  <a:pt x="9607085" y="731520"/>
                </a:cubicBezTo>
                <a:cubicBezTo>
                  <a:pt x="9533340" y="688873"/>
                  <a:pt x="9209912" y="727446"/>
                  <a:pt x="8993606" y="731520"/>
                </a:cubicBezTo>
                <a:cubicBezTo>
                  <a:pt x="8778338" y="771924"/>
                  <a:pt x="8316206" y="695955"/>
                  <a:pt x="8110195" y="731520"/>
                </a:cubicBezTo>
                <a:cubicBezTo>
                  <a:pt x="7902817" y="759277"/>
                  <a:pt x="7591862" y="711773"/>
                  <a:pt x="7361750" y="731520"/>
                </a:cubicBezTo>
                <a:cubicBezTo>
                  <a:pt x="7162711" y="758094"/>
                  <a:pt x="7170062" y="713695"/>
                  <a:pt x="7018202" y="731520"/>
                </a:cubicBezTo>
                <a:cubicBezTo>
                  <a:pt x="6891957" y="710412"/>
                  <a:pt x="6656610" y="697381"/>
                  <a:pt x="6404723" y="731520"/>
                </a:cubicBezTo>
                <a:cubicBezTo>
                  <a:pt x="6160400" y="777928"/>
                  <a:pt x="6034430" y="693861"/>
                  <a:pt x="5926209" y="731520"/>
                </a:cubicBezTo>
                <a:cubicBezTo>
                  <a:pt x="5857663" y="762596"/>
                  <a:pt x="5521315" y="620885"/>
                  <a:pt x="5177764" y="731520"/>
                </a:cubicBezTo>
                <a:cubicBezTo>
                  <a:pt x="4817447" y="761489"/>
                  <a:pt x="4786472" y="713563"/>
                  <a:pt x="4429320" y="731520"/>
                </a:cubicBezTo>
                <a:cubicBezTo>
                  <a:pt x="4037314" y="739462"/>
                  <a:pt x="4255124" y="673365"/>
                  <a:pt x="4085771" y="731520"/>
                </a:cubicBezTo>
                <a:cubicBezTo>
                  <a:pt x="3917892" y="765054"/>
                  <a:pt x="3977310" y="710341"/>
                  <a:pt x="3877188" y="731520"/>
                </a:cubicBezTo>
                <a:cubicBezTo>
                  <a:pt x="3788312" y="747484"/>
                  <a:pt x="3383866" y="669935"/>
                  <a:pt x="3263709" y="731520"/>
                </a:cubicBezTo>
                <a:cubicBezTo>
                  <a:pt x="3135737" y="768472"/>
                  <a:pt x="2989620" y="726668"/>
                  <a:pt x="2785195" y="731520"/>
                </a:cubicBezTo>
                <a:cubicBezTo>
                  <a:pt x="2555823" y="770828"/>
                  <a:pt x="2599266" y="715773"/>
                  <a:pt x="2441647" y="731520"/>
                </a:cubicBezTo>
                <a:cubicBezTo>
                  <a:pt x="2293977" y="739282"/>
                  <a:pt x="2306455" y="732510"/>
                  <a:pt x="2233065" y="731520"/>
                </a:cubicBezTo>
                <a:cubicBezTo>
                  <a:pt x="2127466" y="745405"/>
                  <a:pt x="1862265" y="701378"/>
                  <a:pt x="1754550" y="731520"/>
                </a:cubicBezTo>
                <a:cubicBezTo>
                  <a:pt x="1617257" y="755409"/>
                  <a:pt x="1416554" y="711521"/>
                  <a:pt x="1276036" y="731520"/>
                </a:cubicBezTo>
                <a:cubicBezTo>
                  <a:pt x="1224482" y="768269"/>
                  <a:pt x="597796" y="769604"/>
                  <a:pt x="0" y="731520"/>
                </a:cubicBezTo>
                <a:cubicBezTo>
                  <a:pt x="-26455" y="577481"/>
                  <a:pt x="10673" y="439752"/>
                  <a:pt x="0" y="358445"/>
                </a:cubicBezTo>
                <a:cubicBezTo>
                  <a:pt x="-8556" y="303304"/>
                  <a:pt x="13541" y="118438"/>
                  <a:pt x="0" y="0"/>
                </a:cubicBezTo>
                <a:close/>
              </a:path>
              <a:path extrusionOk="0" h="731520" w="13496544">
                <a:moveTo>
                  <a:pt x="0" y="0"/>
                </a:moveTo>
                <a:cubicBezTo>
                  <a:pt x="72613" y="-18445"/>
                  <a:pt x="150335" y="13946"/>
                  <a:pt x="208583" y="0"/>
                </a:cubicBezTo>
                <a:cubicBezTo>
                  <a:pt x="252875" y="-31126"/>
                  <a:pt x="334938" y="4500"/>
                  <a:pt x="417165" y="0"/>
                </a:cubicBezTo>
                <a:cubicBezTo>
                  <a:pt x="488923" y="-20221"/>
                  <a:pt x="579038" y="1054"/>
                  <a:pt x="625749" y="0"/>
                </a:cubicBezTo>
                <a:cubicBezTo>
                  <a:pt x="672597" y="-21453"/>
                  <a:pt x="1020835" y="84871"/>
                  <a:pt x="1239228" y="0"/>
                </a:cubicBezTo>
                <a:cubicBezTo>
                  <a:pt x="1437024" y="-114677"/>
                  <a:pt x="1724093" y="126437"/>
                  <a:pt x="1987672" y="0"/>
                </a:cubicBezTo>
                <a:cubicBezTo>
                  <a:pt x="2294575" y="-97829"/>
                  <a:pt x="2454475" y="22026"/>
                  <a:pt x="2736117" y="0"/>
                </a:cubicBezTo>
                <a:cubicBezTo>
                  <a:pt x="2978962" y="7235"/>
                  <a:pt x="2877082" y="14586"/>
                  <a:pt x="2944700" y="0"/>
                </a:cubicBezTo>
                <a:cubicBezTo>
                  <a:pt x="3007157" y="8879"/>
                  <a:pt x="3132170" y="-9198"/>
                  <a:pt x="3288249" y="0"/>
                </a:cubicBezTo>
                <a:cubicBezTo>
                  <a:pt x="3434666" y="-37852"/>
                  <a:pt x="3707653" y="61880"/>
                  <a:pt x="3901728" y="0"/>
                </a:cubicBezTo>
                <a:cubicBezTo>
                  <a:pt x="4099545" y="-52429"/>
                  <a:pt x="4283418" y="62916"/>
                  <a:pt x="4380242" y="0"/>
                </a:cubicBezTo>
                <a:cubicBezTo>
                  <a:pt x="4502704" y="-67848"/>
                  <a:pt x="4493211" y="9658"/>
                  <a:pt x="4588824" y="0"/>
                </a:cubicBezTo>
                <a:cubicBezTo>
                  <a:pt x="4651292" y="16509"/>
                  <a:pt x="4973435" y="-62869"/>
                  <a:pt x="5202304" y="0"/>
                </a:cubicBezTo>
                <a:cubicBezTo>
                  <a:pt x="5505385" y="-10593"/>
                  <a:pt x="5603131" y="58918"/>
                  <a:pt x="5815783" y="0"/>
                </a:cubicBezTo>
                <a:cubicBezTo>
                  <a:pt x="5994985" y="-35963"/>
                  <a:pt x="6132317" y="16276"/>
                  <a:pt x="6429262" y="0"/>
                </a:cubicBezTo>
                <a:cubicBezTo>
                  <a:pt x="6733330" y="-25332"/>
                  <a:pt x="6727604" y="9557"/>
                  <a:pt x="6907776" y="0"/>
                </a:cubicBezTo>
                <a:cubicBezTo>
                  <a:pt x="7112773" y="-31131"/>
                  <a:pt x="7225855" y="37839"/>
                  <a:pt x="7386290" y="0"/>
                </a:cubicBezTo>
                <a:cubicBezTo>
                  <a:pt x="7551553" y="-43"/>
                  <a:pt x="7654411" y="665"/>
                  <a:pt x="7729838" y="0"/>
                </a:cubicBezTo>
                <a:cubicBezTo>
                  <a:pt x="7816404" y="677"/>
                  <a:pt x="8039186" y="1288"/>
                  <a:pt x="8343318" y="0"/>
                </a:cubicBezTo>
                <a:cubicBezTo>
                  <a:pt x="8636598" y="-53092"/>
                  <a:pt x="8800312" y="42297"/>
                  <a:pt x="8956797" y="0"/>
                </a:cubicBezTo>
                <a:cubicBezTo>
                  <a:pt x="9096193" y="-56502"/>
                  <a:pt x="9257732" y="16155"/>
                  <a:pt x="9570276" y="0"/>
                </a:cubicBezTo>
                <a:cubicBezTo>
                  <a:pt x="9872384" y="-47444"/>
                  <a:pt x="9758149" y="18424"/>
                  <a:pt x="9913824" y="0"/>
                </a:cubicBezTo>
                <a:cubicBezTo>
                  <a:pt x="9979387" y="-40898"/>
                  <a:pt x="10475939" y="67579"/>
                  <a:pt x="10797235" y="0"/>
                </a:cubicBezTo>
                <a:cubicBezTo>
                  <a:pt x="11167084" y="-105244"/>
                  <a:pt x="11334533" y="-48970"/>
                  <a:pt x="11680645" y="0"/>
                </a:cubicBezTo>
                <a:cubicBezTo>
                  <a:pt x="12041076" y="-4973"/>
                  <a:pt x="12062749" y="19113"/>
                  <a:pt x="12294124" y="0"/>
                </a:cubicBezTo>
                <a:cubicBezTo>
                  <a:pt x="12525393" y="-24866"/>
                  <a:pt x="12427813" y="28662"/>
                  <a:pt x="12502707" y="0"/>
                </a:cubicBezTo>
                <a:cubicBezTo>
                  <a:pt x="12579393" y="-17991"/>
                  <a:pt x="12654747" y="5768"/>
                  <a:pt x="12711290" y="0"/>
                </a:cubicBezTo>
                <a:cubicBezTo>
                  <a:pt x="12846450" y="53320"/>
                  <a:pt x="13111625" y="88699"/>
                  <a:pt x="13496543" y="0"/>
                </a:cubicBezTo>
                <a:cubicBezTo>
                  <a:pt x="13499796" y="183102"/>
                  <a:pt x="13455005" y="225452"/>
                  <a:pt x="13496543" y="365760"/>
                </a:cubicBezTo>
                <a:cubicBezTo>
                  <a:pt x="13510155" y="503864"/>
                  <a:pt x="13517775" y="582146"/>
                  <a:pt x="13496543" y="731520"/>
                </a:cubicBezTo>
                <a:cubicBezTo>
                  <a:pt x="13305042" y="789781"/>
                  <a:pt x="13092750" y="706994"/>
                  <a:pt x="13018029" y="731520"/>
                </a:cubicBezTo>
                <a:cubicBezTo>
                  <a:pt x="12909800" y="798435"/>
                  <a:pt x="12770311" y="693061"/>
                  <a:pt x="12539515" y="731520"/>
                </a:cubicBezTo>
                <a:cubicBezTo>
                  <a:pt x="12298398" y="781556"/>
                  <a:pt x="12445520" y="700749"/>
                  <a:pt x="12330933" y="731520"/>
                </a:cubicBezTo>
                <a:cubicBezTo>
                  <a:pt x="12231152" y="763276"/>
                  <a:pt x="12179440" y="708084"/>
                  <a:pt x="12122350" y="731520"/>
                </a:cubicBezTo>
                <a:cubicBezTo>
                  <a:pt x="12055345" y="733290"/>
                  <a:pt x="11806126" y="709581"/>
                  <a:pt x="11643837" y="731520"/>
                </a:cubicBezTo>
                <a:cubicBezTo>
                  <a:pt x="11484443" y="771555"/>
                  <a:pt x="11209820" y="697161"/>
                  <a:pt x="11030357" y="731520"/>
                </a:cubicBezTo>
                <a:cubicBezTo>
                  <a:pt x="10830990" y="804140"/>
                  <a:pt x="10321039" y="591727"/>
                  <a:pt x="10146947" y="731520"/>
                </a:cubicBezTo>
                <a:cubicBezTo>
                  <a:pt x="9957093" y="804408"/>
                  <a:pt x="9846787" y="750447"/>
                  <a:pt x="9668433" y="731520"/>
                </a:cubicBezTo>
                <a:cubicBezTo>
                  <a:pt x="9476503" y="755789"/>
                  <a:pt x="9283544" y="693177"/>
                  <a:pt x="9054954" y="731520"/>
                </a:cubicBezTo>
                <a:cubicBezTo>
                  <a:pt x="8845187" y="763362"/>
                  <a:pt x="8701488" y="692333"/>
                  <a:pt x="8441474" y="731520"/>
                </a:cubicBezTo>
                <a:cubicBezTo>
                  <a:pt x="8162145" y="783680"/>
                  <a:pt x="8013410" y="647680"/>
                  <a:pt x="7693029" y="731520"/>
                </a:cubicBezTo>
                <a:cubicBezTo>
                  <a:pt x="7397560" y="792476"/>
                  <a:pt x="7346582" y="720952"/>
                  <a:pt x="7214515" y="731520"/>
                </a:cubicBezTo>
                <a:cubicBezTo>
                  <a:pt x="7060718" y="815777"/>
                  <a:pt x="6721760" y="640573"/>
                  <a:pt x="6466071" y="731520"/>
                </a:cubicBezTo>
                <a:cubicBezTo>
                  <a:pt x="6213649" y="798329"/>
                  <a:pt x="6154673" y="703843"/>
                  <a:pt x="5987557" y="731520"/>
                </a:cubicBezTo>
                <a:cubicBezTo>
                  <a:pt x="5802313" y="773959"/>
                  <a:pt x="5576973" y="719557"/>
                  <a:pt x="5374078" y="731520"/>
                </a:cubicBezTo>
                <a:cubicBezTo>
                  <a:pt x="5152699" y="801573"/>
                  <a:pt x="4927633" y="697684"/>
                  <a:pt x="4760599" y="731520"/>
                </a:cubicBezTo>
                <a:cubicBezTo>
                  <a:pt x="4559334" y="766106"/>
                  <a:pt x="4121890" y="708808"/>
                  <a:pt x="3877188" y="731520"/>
                </a:cubicBezTo>
                <a:cubicBezTo>
                  <a:pt x="3629867" y="782433"/>
                  <a:pt x="3718640" y="720805"/>
                  <a:pt x="3668606" y="731520"/>
                </a:cubicBezTo>
                <a:cubicBezTo>
                  <a:pt x="3623288" y="737236"/>
                  <a:pt x="3517226" y="728034"/>
                  <a:pt x="3460022" y="731520"/>
                </a:cubicBezTo>
                <a:cubicBezTo>
                  <a:pt x="3437481" y="762982"/>
                  <a:pt x="2989759" y="770569"/>
                  <a:pt x="2576613" y="731520"/>
                </a:cubicBezTo>
                <a:cubicBezTo>
                  <a:pt x="2272017" y="785602"/>
                  <a:pt x="2080467" y="665934"/>
                  <a:pt x="1828168" y="731520"/>
                </a:cubicBezTo>
                <a:cubicBezTo>
                  <a:pt x="1585265" y="812914"/>
                  <a:pt x="1485553" y="673672"/>
                  <a:pt x="1349654" y="731520"/>
                </a:cubicBezTo>
                <a:cubicBezTo>
                  <a:pt x="1230055" y="763087"/>
                  <a:pt x="1188952" y="727630"/>
                  <a:pt x="1141071" y="731520"/>
                </a:cubicBezTo>
                <a:cubicBezTo>
                  <a:pt x="1093618" y="742974"/>
                  <a:pt x="1037561" y="710151"/>
                  <a:pt x="932488" y="731520"/>
                </a:cubicBezTo>
                <a:cubicBezTo>
                  <a:pt x="827694" y="764460"/>
                  <a:pt x="765943" y="722853"/>
                  <a:pt x="723905" y="731520"/>
                </a:cubicBezTo>
                <a:cubicBezTo>
                  <a:pt x="710883" y="726292"/>
                  <a:pt x="210021" y="659984"/>
                  <a:pt x="0" y="731520"/>
                </a:cubicBezTo>
                <a:cubicBezTo>
                  <a:pt x="-33620" y="655594"/>
                  <a:pt x="36063" y="443000"/>
                  <a:pt x="0" y="358445"/>
                </a:cubicBezTo>
                <a:cubicBezTo>
                  <a:pt x="-58970" y="271328"/>
                  <a:pt x="8985" y="98221"/>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Conclusions</a:t>
            </a:r>
            <a:endParaRPr b="0" i="0" sz="1400" u="none" cap="none" strike="noStrike">
              <a:solidFill>
                <a:srgbClr val="000000"/>
              </a:solidFill>
              <a:latin typeface="Arial"/>
              <a:ea typeface="Arial"/>
              <a:cs typeface="Arial"/>
              <a:sym typeface="Arial"/>
            </a:endParaRPr>
          </a:p>
        </p:txBody>
      </p:sp>
      <p:sp>
        <p:nvSpPr>
          <p:cNvPr id="40" name="Google Shape;40;p1"/>
          <p:cNvSpPr/>
          <p:nvPr/>
        </p:nvSpPr>
        <p:spPr>
          <a:xfrm>
            <a:off x="1466990" y="10434723"/>
            <a:ext cx="13186675" cy="4372375"/>
          </a:xfrm>
          <a:custGeom>
            <a:rect b="b" l="l" r="r" t="t"/>
            <a:pathLst>
              <a:path extrusionOk="0" fill="none" h="4372375" w="13186675">
                <a:moveTo>
                  <a:pt x="0" y="0"/>
                </a:moveTo>
                <a:cubicBezTo>
                  <a:pt x="211992" y="-129248"/>
                  <a:pt x="606435" y="97497"/>
                  <a:pt x="863127" y="0"/>
                </a:cubicBezTo>
                <a:cubicBezTo>
                  <a:pt x="1163409" y="-75781"/>
                  <a:pt x="1070903" y="15067"/>
                  <a:pt x="1198789" y="0"/>
                </a:cubicBezTo>
                <a:cubicBezTo>
                  <a:pt x="1336083" y="-7476"/>
                  <a:pt x="1510087" y="66420"/>
                  <a:pt x="1666316" y="0"/>
                </a:cubicBezTo>
                <a:cubicBezTo>
                  <a:pt x="1772937" y="-57522"/>
                  <a:pt x="2172865" y="5868"/>
                  <a:pt x="2397577" y="0"/>
                </a:cubicBezTo>
                <a:cubicBezTo>
                  <a:pt x="2594008" y="-2360"/>
                  <a:pt x="3045185" y="13490"/>
                  <a:pt x="3260705" y="0"/>
                </a:cubicBezTo>
                <a:cubicBezTo>
                  <a:pt x="3431523" y="-63849"/>
                  <a:pt x="3393020" y="24884"/>
                  <a:pt x="3464499" y="0"/>
                </a:cubicBezTo>
                <a:cubicBezTo>
                  <a:pt x="3518262" y="-23877"/>
                  <a:pt x="3810829" y="49617"/>
                  <a:pt x="4195760" y="0"/>
                </a:cubicBezTo>
                <a:cubicBezTo>
                  <a:pt x="4520989" y="-63504"/>
                  <a:pt x="4531987" y="26971"/>
                  <a:pt x="4795154" y="0"/>
                </a:cubicBezTo>
                <a:cubicBezTo>
                  <a:pt x="5054059" y="-26566"/>
                  <a:pt x="5170288" y="-4379"/>
                  <a:pt x="5262682" y="0"/>
                </a:cubicBezTo>
                <a:cubicBezTo>
                  <a:pt x="5352378" y="1042"/>
                  <a:pt x="5527843" y="46950"/>
                  <a:pt x="5730209" y="0"/>
                </a:cubicBezTo>
                <a:cubicBezTo>
                  <a:pt x="5930288" y="-17444"/>
                  <a:pt x="6021367" y="28834"/>
                  <a:pt x="6197737" y="0"/>
                </a:cubicBezTo>
                <a:cubicBezTo>
                  <a:pt x="6319110" y="-18345"/>
                  <a:pt x="6678816" y="13780"/>
                  <a:pt x="6928998" y="0"/>
                </a:cubicBezTo>
                <a:cubicBezTo>
                  <a:pt x="7098110" y="-70669"/>
                  <a:pt x="7128570" y="-2934"/>
                  <a:pt x="7264658" y="0"/>
                </a:cubicBezTo>
                <a:cubicBezTo>
                  <a:pt x="7364931" y="-40315"/>
                  <a:pt x="7484900" y="39141"/>
                  <a:pt x="7732186" y="0"/>
                </a:cubicBezTo>
                <a:cubicBezTo>
                  <a:pt x="7942247" y="-39983"/>
                  <a:pt x="7869489" y="-5224"/>
                  <a:pt x="7935981" y="0"/>
                </a:cubicBezTo>
                <a:cubicBezTo>
                  <a:pt x="8056786" y="-19862"/>
                  <a:pt x="8484970" y="-2467"/>
                  <a:pt x="8667242" y="0"/>
                </a:cubicBezTo>
                <a:cubicBezTo>
                  <a:pt x="8872985" y="-96878"/>
                  <a:pt x="9098840" y="91749"/>
                  <a:pt x="9266636" y="0"/>
                </a:cubicBezTo>
                <a:cubicBezTo>
                  <a:pt x="9390630" y="-1627"/>
                  <a:pt x="9925782" y="135435"/>
                  <a:pt x="10129764" y="0"/>
                </a:cubicBezTo>
                <a:cubicBezTo>
                  <a:pt x="10319105" y="-112561"/>
                  <a:pt x="10451710" y="76226"/>
                  <a:pt x="10597291" y="0"/>
                </a:cubicBezTo>
                <a:cubicBezTo>
                  <a:pt x="10677906" y="-41940"/>
                  <a:pt x="11048908" y="-50327"/>
                  <a:pt x="11328552" y="0"/>
                </a:cubicBezTo>
                <a:cubicBezTo>
                  <a:pt x="11611830" y="-63178"/>
                  <a:pt x="11566354" y="19167"/>
                  <a:pt x="11664213" y="0"/>
                </a:cubicBezTo>
                <a:cubicBezTo>
                  <a:pt x="11761816" y="-20039"/>
                  <a:pt x="11781193" y="3984"/>
                  <a:pt x="11868007" y="0"/>
                </a:cubicBezTo>
                <a:cubicBezTo>
                  <a:pt x="11926408" y="-4738"/>
                  <a:pt x="12376093" y="-7346"/>
                  <a:pt x="12599268" y="0"/>
                </a:cubicBezTo>
                <a:cubicBezTo>
                  <a:pt x="12826980" y="-24945"/>
                  <a:pt x="13038768" y="-4379"/>
                  <a:pt x="13186675" y="0"/>
                </a:cubicBezTo>
                <a:cubicBezTo>
                  <a:pt x="13193809" y="292231"/>
                  <a:pt x="13155109" y="331449"/>
                  <a:pt x="13186675" y="624624"/>
                </a:cubicBezTo>
                <a:cubicBezTo>
                  <a:pt x="13230356" y="937003"/>
                  <a:pt x="13175476" y="1046121"/>
                  <a:pt x="13186675" y="1249249"/>
                </a:cubicBezTo>
                <a:cubicBezTo>
                  <a:pt x="13168708" y="1446228"/>
                  <a:pt x="13122683" y="1659911"/>
                  <a:pt x="13186675" y="1830151"/>
                </a:cubicBezTo>
                <a:cubicBezTo>
                  <a:pt x="13216883" y="1981448"/>
                  <a:pt x="13114924" y="2379177"/>
                  <a:pt x="13186675" y="2542223"/>
                </a:cubicBezTo>
                <a:cubicBezTo>
                  <a:pt x="13247334" y="2765787"/>
                  <a:pt x="13144833" y="2838955"/>
                  <a:pt x="13186675" y="3035677"/>
                </a:cubicBezTo>
                <a:cubicBezTo>
                  <a:pt x="13281233" y="3284873"/>
                  <a:pt x="13210018" y="3423599"/>
                  <a:pt x="13186675" y="3747750"/>
                </a:cubicBezTo>
                <a:cubicBezTo>
                  <a:pt x="13216169" y="4098689"/>
                  <a:pt x="13118508" y="4201345"/>
                  <a:pt x="13186675" y="4372375"/>
                </a:cubicBezTo>
                <a:cubicBezTo>
                  <a:pt x="12800252" y="4442592"/>
                  <a:pt x="12699298" y="4290288"/>
                  <a:pt x="12323547" y="4372375"/>
                </a:cubicBezTo>
                <a:cubicBezTo>
                  <a:pt x="11971425" y="4370330"/>
                  <a:pt x="12210546" y="4351792"/>
                  <a:pt x="12119752" y="4372375"/>
                </a:cubicBezTo>
                <a:cubicBezTo>
                  <a:pt x="12039094" y="4398772"/>
                  <a:pt x="11872595" y="4331655"/>
                  <a:pt x="11784092" y="4372375"/>
                </a:cubicBezTo>
                <a:cubicBezTo>
                  <a:pt x="11675807" y="4391126"/>
                  <a:pt x="11646089" y="4367398"/>
                  <a:pt x="11580298" y="4372375"/>
                </a:cubicBezTo>
                <a:cubicBezTo>
                  <a:pt x="11534800" y="4358482"/>
                  <a:pt x="11311871" y="4401723"/>
                  <a:pt x="11112770" y="4372375"/>
                </a:cubicBezTo>
                <a:cubicBezTo>
                  <a:pt x="10881636" y="4420287"/>
                  <a:pt x="10381342" y="4292673"/>
                  <a:pt x="10249642" y="4372375"/>
                </a:cubicBezTo>
                <a:cubicBezTo>
                  <a:pt x="10055133" y="4454799"/>
                  <a:pt x="9579449" y="4246233"/>
                  <a:pt x="9386514" y="4372375"/>
                </a:cubicBezTo>
                <a:cubicBezTo>
                  <a:pt x="9168266" y="4453736"/>
                  <a:pt x="9198570" y="4354618"/>
                  <a:pt x="9050854" y="4372375"/>
                </a:cubicBezTo>
                <a:cubicBezTo>
                  <a:pt x="8893210" y="4418390"/>
                  <a:pt x="8658598" y="4307882"/>
                  <a:pt x="8451460" y="4372375"/>
                </a:cubicBezTo>
                <a:cubicBezTo>
                  <a:pt x="8182798" y="4429486"/>
                  <a:pt x="8109382" y="4323703"/>
                  <a:pt x="7852065" y="4372375"/>
                </a:cubicBezTo>
                <a:cubicBezTo>
                  <a:pt x="7629189" y="4470604"/>
                  <a:pt x="7717924" y="4330495"/>
                  <a:pt x="7648271" y="4372375"/>
                </a:cubicBezTo>
                <a:cubicBezTo>
                  <a:pt x="7574465" y="4383887"/>
                  <a:pt x="7444245" y="4348482"/>
                  <a:pt x="7312610" y="4372375"/>
                </a:cubicBezTo>
                <a:cubicBezTo>
                  <a:pt x="7124979" y="4380038"/>
                  <a:pt x="6834864" y="4288733"/>
                  <a:pt x="6581349" y="4372375"/>
                </a:cubicBezTo>
                <a:cubicBezTo>
                  <a:pt x="6395478" y="4466654"/>
                  <a:pt x="6472399" y="4336825"/>
                  <a:pt x="6377555" y="4372375"/>
                </a:cubicBezTo>
                <a:cubicBezTo>
                  <a:pt x="6297229" y="4375789"/>
                  <a:pt x="6155846" y="4383922"/>
                  <a:pt x="6041894" y="4372375"/>
                </a:cubicBezTo>
                <a:cubicBezTo>
                  <a:pt x="5928388" y="4370314"/>
                  <a:pt x="5523490" y="4295617"/>
                  <a:pt x="5310633" y="4372375"/>
                </a:cubicBezTo>
                <a:cubicBezTo>
                  <a:pt x="5113071" y="4444958"/>
                  <a:pt x="5189229" y="4367994"/>
                  <a:pt x="5106839" y="4372375"/>
                </a:cubicBezTo>
                <a:cubicBezTo>
                  <a:pt x="4997714" y="4401021"/>
                  <a:pt x="4740371" y="4389977"/>
                  <a:pt x="4507445" y="4372375"/>
                </a:cubicBezTo>
                <a:cubicBezTo>
                  <a:pt x="4199925" y="4405435"/>
                  <a:pt x="3997036" y="4326923"/>
                  <a:pt x="3776184" y="4372375"/>
                </a:cubicBezTo>
                <a:cubicBezTo>
                  <a:pt x="3498512" y="4415427"/>
                  <a:pt x="3422298" y="4272310"/>
                  <a:pt x="3176790" y="4372375"/>
                </a:cubicBezTo>
                <a:cubicBezTo>
                  <a:pt x="2956411" y="4422661"/>
                  <a:pt x="3027690" y="4365058"/>
                  <a:pt x="2972996" y="4372375"/>
                </a:cubicBezTo>
                <a:cubicBezTo>
                  <a:pt x="2900924" y="4362324"/>
                  <a:pt x="2824242" y="4312574"/>
                  <a:pt x="2637335" y="4372375"/>
                </a:cubicBezTo>
                <a:cubicBezTo>
                  <a:pt x="2474343" y="4395670"/>
                  <a:pt x="2274815" y="4371784"/>
                  <a:pt x="2169807" y="4372375"/>
                </a:cubicBezTo>
                <a:cubicBezTo>
                  <a:pt x="2033541" y="4387599"/>
                  <a:pt x="1927519" y="4361828"/>
                  <a:pt x="1834146" y="4372375"/>
                </a:cubicBezTo>
                <a:cubicBezTo>
                  <a:pt x="1737255" y="4366615"/>
                  <a:pt x="1623151" y="4323382"/>
                  <a:pt x="1498485" y="4372375"/>
                </a:cubicBezTo>
                <a:cubicBezTo>
                  <a:pt x="1358973" y="4426337"/>
                  <a:pt x="1390360" y="4350476"/>
                  <a:pt x="1294691" y="4372375"/>
                </a:cubicBezTo>
                <a:cubicBezTo>
                  <a:pt x="1267144" y="4407325"/>
                  <a:pt x="876808" y="4381642"/>
                  <a:pt x="695297" y="4372375"/>
                </a:cubicBezTo>
                <a:cubicBezTo>
                  <a:pt x="483417" y="4366877"/>
                  <a:pt x="208470" y="4323003"/>
                  <a:pt x="0" y="4372375"/>
                </a:cubicBezTo>
                <a:cubicBezTo>
                  <a:pt x="-42375" y="4279562"/>
                  <a:pt x="9301" y="3953233"/>
                  <a:pt x="0" y="3747750"/>
                </a:cubicBezTo>
                <a:cubicBezTo>
                  <a:pt x="-59902" y="3545487"/>
                  <a:pt x="30527" y="3452992"/>
                  <a:pt x="0" y="3254296"/>
                </a:cubicBezTo>
                <a:cubicBezTo>
                  <a:pt x="-14693" y="3015465"/>
                  <a:pt x="75654" y="2862710"/>
                  <a:pt x="0" y="2629671"/>
                </a:cubicBezTo>
                <a:cubicBezTo>
                  <a:pt x="-32540" y="2401536"/>
                  <a:pt x="46894" y="2280019"/>
                  <a:pt x="0" y="2092493"/>
                </a:cubicBezTo>
                <a:cubicBezTo>
                  <a:pt x="-52740" y="1910659"/>
                  <a:pt x="68892" y="1840073"/>
                  <a:pt x="0" y="1555316"/>
                </a:cubicBezTo>
                <a:cubicBezTo>
                  <a:pt x="-44268" y="1308119"/>
                  <a:pt x="-16617" y="1158270"/>
                  <a:pt x="0" y="1018139"/>
                </a:cubicBezTo>
                <a:cubicBezTo>
                  <a:pt x="9688" y="785210"/>
                  <a:pt x="113482" y="456001"/>
                  <a:pt x="0" y="0"/>
                </a:cubicBezTo>
                <a:close/>
              </a:path>
              <a:path extrusionOk="0" fill="none" h="4372375" w="13186675">
                <a:moveTo>
                  <a:pt x="0" y="0"/>
                </a:moveTo>
                <a:cubicBezTo>
                  <a:pt x="312269" y="-114126"/>
                  <a:pt x="534823" y="94398"/>
                  <a:pt x="863127" y="0"/>
                </a:cubicBezTo>
                <a:cubicBezTo>
                  <a:pt x="1254342" y="-80495"/>
                  <a:pt x="1093022" y="28210"/>
                  <a:pt x="1198789" y="0"/>
                </a:cubicBezTo>
                <a:cubicBezTo>
                  <a:pt x="1317658" y="-34613"/>
                  <a:pt x="1476958" y="9877"/>
                  <a:pt x="1666316" y="0"/>
                </a:cubicBezTo>
                <a:cubicBezTo>
                  <a:pt x="1748710" y="-22976"/>
                  <a:pt x="2238662" y="6809"/>
                  <a:pt x="2529444" y="0"/>
                </a:cubicBezTo>
                <a:cubicBezTo>
                  <a:pt x="2980460" y="-15466"/>
                  <a:pt x="2745961" y="6492"/>
                  <a:pt x="2865105" y="0"/>
                </a:cubicBezTo>
                <a:cubicBezTo>
                  <a:pt x="2974138" y="-42061"/>
                  <a:pt x="3104818" y="41662"/>
                  <a:pt x="3200765" y="0"/>
                </a:cubicBezTo>
                <a:cubicBezTo>
                  <a:pt x="3297396" y="846"/>
                  <a:pt x="3398578" y="21474"/>
                  <a:pt x="3536426" y="0"/>
                </a:cubicBezTo>
                <a:cubicBezTo>
                  <a:pt x="3646911" y="-40444"/>
                  <a:pt x="3663140" y="24156"/>
                  <a:pt x="3740220" y="0"/>
                </a:cubicBezTo>
                <a:cubicBezTo>
                  <a:pt x="3808702" y="-21215"/>
                  <a:pt x="4205722" y="42857"/>
                  <a:pt x="4339614" y="0"/>
                </a:cubicBezTo>
                <a:cubicBezTo>
                  <a:pt x="4469864" y="-15026"/>
                  <a:pt x="4452457" y="15092"/>
                  <a:pt x="4543409" y="0"/>
                </a:cubicBezTo>
                <a:cubicBezTo>
                  <a:pt x="4614071" y="-21782"/>
                  <a:pt x="4980743" y="13499"/>
                  <a:pt x="5406536" y="0"/>
                </a:cubicBezTo>
                <a:cubicBezTo>
                  <a:pt x="5728945" y="-96029"/>
                  <a:pt x="5570367" y="45373"/>
                  <a:pt x="5742197" y="0"/>
                </a:cubicBezTo>
                <a:cubicBezTo>
                  <a:pt x="5879564" y="-26745"/>
                  <a:pt x="5983731" y="-10028"/>
                  <a:pt x="6209725" y="0"/>
                </a:cubicBezTo>
                <a:cubicBezTo>
                  <a:pt x="6492178" y="-61567"/>
                  <a:pt x="6693347" y="-20952"/>
                  <a:pt x="7072853" y="0"/>
                </a:cubicBezTo>
                <a:cubicBezTo>
                  <a:pt x="7368598" y="-7565"/>
                  <a:pt x="7244423" y="10371"/>
                  <a:pt x="7276647" y="0"/>
                </a:cubicBezTo>
                <a:cubicBezTo>
                  <a:pt x="7348749" y="58542"/>
                  <a:pt x="7535428" y="61018"/>
                  <a:pt x="7744174" y="0"/>
                </a:cubicBezTo>
                <a:cubicBezTo>
                  <a:pt x="7963290" y="-27883"/>
                  <a:pt x="7972299" y="-942"/>
                  <a:pt x="8079835" y="0"/>
                </a:cubicBezTo>
                <a:cubicBezTo>
                  <a:pt x="8184443" y="-16484"/>
                  <a:pt x="8214479" y="35077"/>
                  <a:pt x="8283629" y="0"/>
                </a:cubicBezTo>
                <a:cubicBezTo>
                  <a:pt x="8400969" y="-30345"/>
                  <a:pt x="8950856" y="38143"/>
                  <a:pt x="9146757" y="0"/>
                </a:cubicBezTo>
                <a:cubicBezTo>
                  <a:pt x="9350355" y="-94917"/>
                  <a:pt x="9375842" y="1462"/>
                  <a:pt x="9482417" y="0"/>
                </a:cubicBezTo>
                <a:cubicBezTo>
                  <a:pt x="9579167" y="-23634"/>
                  <a:pt x="10034304" y="40709"/>
                  <a:pt x="10345545" y="0"/>
                </a:cubicBezTo>
                <a:cubicBezTo>
                  <a:pt x="10632874" y="-58704"/>
                  <a:pt x="10850585" y="-3734"/>
                  <a:pt x="11208673" y="0"/>
                </a:cubicBezTo>
                <a:cubicBezTo>
                  <a:pt x="11658715" y="-44585"/>
                  <a:pt x="11742955" y="100240"/>
                  <a:pt x="12071801" y="0"/>
                </a:cubicBezTo>
                <a:cubicBezTo>
                  <a:pt x="12349703" y="-95285"/>
                  <a:pt x="12728313" y="132614"/>
                  <a:pt x="13186675" y="0"/>
                </a:cubicBezTo>
                <a:cubicBezTo>
                  <a:pt x="13197623" y="250526"/>
                  <a:pt x="13197338" y="360802"/>
                  <a:pt x="13186675" y="712072"/>
                </a:cubicBezTo>
                <a:cubicBezTo>
                  <a:pt x="13213766" y="1068553"/>
                  <a:pt x="13156997" y="1131854"/>
                  <a:pt x="13186675" y="1205526"/>
                </a:cubicBezTo>
                <a:cubicBezTo>
                  <a:pt x="13212606" y="1329198"/>
                  <a:pt x="13113697" y="1721484"/>
                  <a:pt x="13186675" y="1873874"/>
                </a:cubicBezTo>
                <a:cubicBezTo>
                  <a:pt x="13290490" y="2033770"/>
                  <a:pt x="13101164" y="2224734"/>
                  <a:pt x="13186675" y="2454776"/>
                </a:cubicBezTo>
                <a:cubicBezTo>
                  <a:pt x="13214645" y="2634618"/>
                  <a:pt x="13157260" y="2874060"/>
                  <a:pt x="13186675" y="3079400"/>
                </a:cubicBezTo>
                <a:cubicBezTo>
                  <a:pt x="13269989" y="3244150"/>
                  <a:pt x="13168837" y="3458360"/>
                  <a:pt x="13186675" y="3660302"/>
                </a:cubicBezTo>
                <a:cubicBezTo>
                  <a:pt x="13241557" y="3973814"/>
                  <a:pt x="13256331" y="4043624"/>
                  <a:pt x="13186675" y="4372375"/>
                </a:cubicBezTo>
                <a:cubicBezTo>
                  <a:pt x="13118110" y="4369038"/>
                  <a:pt x="13048754" y="4365747"/>
                  <a:pt x="12982880" y="4372375"/>
                </a:cubicBezTo>
                <a:cubicBezTo>
                  <a:pt x="12912923" y="4384977"/>
                  <a:pt x="12816942" y="4365596"/>
                  <a:pt x="12779086" y="4372375"/>
                </a:cubicBezTo>
                <a:cubicBezTo>
                  <a:pt x="12744441" y="4345128"/>
                  <a:pt x="12549692" y="4337853"/>
                  <a:pt x="12443426" y="4372375"/>
                </a:cubicBezTo>
                <a:cubicBezTo>
                  <a:pt x="12324415" y="4386896"/>
                  <a:pt x="12265289" y="4315000"/>
                  <a:pt x="12107765" y="4372375"/>
                </a:cubicBezTo>
                <a:cubicBezTo>
                  <a:pt x="11933471" y="4395026"/>
                  <a:pt x="11984863" y="4366680"/>
                  <a:pt x="11903971" y="4372375"/>
                </a:cubicBezTo>
                <a:cubicBezTo>
                  <a:pt x="11857296" y="4340319"/>
                  <a:pt x="11307708" y="4326286"/>
                  <a:pt x="11172710" y="4372375"/>
                </a:cubicBezTo>
                <a:cubicBezTo>
                  <a:pt x="11078693" y="4418040"/>
                  <a:pt x="10590624" y="4282372"/>
                  <a:pt x="10441449" y="4372375"/>
                </a:cubicBezTo>
                <a:cubicBezTo>
                  <a:pt x="10304406" y="4473307"/>
                  <a:pt x="9850885" y="4263415"/>
                  <a:pt x="9578321" y="4372375"/>
                </a:cubicBezTo>
                <a:cubicBezTo>
                  <a:pt x="9321245" y="4434196"/>
                  <a:pt x="9091610" y="4317662"/>
                  <a:pt x="8847060" y="4372375"/>
                </a:cubicBezTo>
                <a:cubicBezTo>
                  <a:pt x="8694833" y="4436994"/>
                  <a:pt x="8234102" y="4331788"/>
                  <a:pt x="7983932" y="4372375"/>
                </a:cubicBezTo>
                <a:cubicBezTo>
                  <a:pt x="7779358" y="4395176"/>
                  <a:pt x="7326796" y="4373188"/>
                  <a:pt x="7120804" y="4372375"/>
                </a:cubicBezTo>
                <a:cubicBezTo>
                  <a:pt x="6951444" y="4394899"/>
                  <a:pt x="6662620" y="4465648"/>
                  <a:pt x="6389543" y="4372375"/>
                </a:cubicBezTo>
                <a:cubicBezTo>
                  <a:pt x="6104729" y="4383752"/>
                  <a:pt x="6103045" y="4362560"/>
                  <a:pt x="5922016" y="4372375"/>
                </a:cubicBezTo>
                <a:cubicBezTo>
                  <a:pt x="5777013" y="4370294"/>
                  <a:pt x="5419796" y="4319692"/>
                  <a:pt x="5190755" y="4372375"/>
                </a:cubicBezTo>
                <a:cubicBezTo>
                  <a:pt x="4961419" y="4469315"/>
                  <a:pt x="4828540" y="4286117"/>
                  <a:pt x="4591360" y="4372375"/>
                </a:cubicBezTo>
                <a:cubicBezTo>
                  <a:pt x="4326463" y="4449052"/>
                  <a:pt x="4427262" y="4356192"/>
                  <a:pt x="4387565" y="4372375"/>
                </a:cubicBezTo>
                <a:cubicBezTo>
                  <a:pt x="4367224" y="4374814"/>
                  <a:pt x="4081115" y="4325135"/>
                  <a:pt x="3920038" y="4372375"/>
                </a:cubicBezTo>
                <a:cubicBezTo>
                  <a:pt x="3782798" y="4423924"/>
                  <a:pt x="3763351" y="4378263"/>
                  <a:pt x="3716244" y="4372375"/>
                </a:cubicBezTo>
                <a:cubicBezTo>
                  <a:pt x="3641725" y="4385161"/>
                  <a:pt x="3417328" y="4379819"/>
                  <a:pt x="3248717" y="4372375"/>
                </a:cubicBezTo>
                <a:cubicBezTo>
                  <a:pt x="3024012" y="4387673"/>
                  <a:pt x="3138610" y="4351506"/>
                  <a:pt x="3044923" y="4372375"/>
                </a:cubicBezTo>
                <a:cubicBezTo>
                  <a:pt x="2954316" y="4381556"/>
                  <a:pt x="2944609" y="4353581"/>
                  <a:pt x="2841129" y="4372375"/>
                </a:cubicBezTo>
                <a:cubicBezTo>
                  <a:pt x="2803319" y="4349123"/>
                  <a:pt x="2123921" y="4247108"/>
                  <a:pt x="1978001" y="4372375"/>
                </a:cubicBezTo>
                <a:cubicBezTo>
                  <a:pt x="1798269" y="4484437"/>
                  <a:pt x="1637234" y="4322870"/>
                  <a:pt x="1510474" y="4372375"/>
                </a:cubicBezTo>
                <a:cubicBezTo>
                  <a:pt x="1394404" y="4401605"/>
                  <a:pt x="1327856" y="4321670"/>
                  <a:pt x="1174813" y="4372375"/>
                </a:cubicBezTo>
                <a:cubicBezTo>
                  <a:pt x="1115404" y="4390963"/>
                  <a:pt x="255874" y="4348720"/>
                  <a:pt x="0" y="4372375"/>
                </a:cubicBezTo>
                <a:cubicBezTo>
                  <a:pt x="-26943" y="4197003"/>
                  <a:pt x="21466" y="4019633"/>
                  <a:pt x="0" y="3835197"/>
                </a:cubicBezTo>
                <a:cubicBezTo>
                  <a:pt x="-56992" y="3595844"/>
                  <a:pt x="26090" y="3310273"/>
                  <a:pt x="0" y="3123125"/>
                </a:cubicBezTo>
                <a:cubicBezTo>
                  <a:pt x="-29890" y="2956567"/>
                  <a:pt x="12408" y="2736553"/>
                  <a:pt x="0" y="2542223"/>
                </a:cubicBezTo>
                <a:cubicBezTo>
                  <a:pt x="-8842" y="2377896"/>
                  <a:pt x="-7519" y="2172167"/>
                  <a:pt x="0" y="2005046"/>
                </a:cubicBezTo>
                <a:cubicBezTo>
                  <a:pt x="-11993" y="1798840"/>
                  <a:pt x="-24043" y="1699115"/>
                  <a:pt x="0" y="1467868"/>
                </a:cubicBezTo>
                <a:cubicBezTo>
                  <a:pt x="-34468" y="1303138"/>
                  <a:pt x="58813" y="1067662"/>
                  <a:pt x="0" y="799520"/>
                </a:cubicBezTo>
                <a:cubicBezTo>
                  <a:pt x="-5213" y="509257"/>
                  <a:pt x="39005" y="275286"/>
                  <a:pt x="0" y="0"/>
                </a:cubicBezTo>
                <a:close/>
              </a:path>
              <a:path extrusionOk="0" fill="none" h="4372375" w="13186675">
                <a:moveTo>
                  <a:pt x="0" y="0"/>
                </a:moveTo>
                <a:cubicBezTo>
                  <a:pt x="294438" y="-59517"/>
                  <a:pt x="560098" y="73772"/>
                  <a:pt x="863127" y="0"/>
                </a:cubicBezTo>
                <a:cubicBezTo>
                  <a:pt x="1161271" y="-103818"/>
                  <a:pt x="1039762" y="-17772"/>
                  <a:pt x="1198789" y="0"/>
                </a:cubicBezTo>
                <a:cubicBezTo>
                  <a:pt x="1284436" y="-60338"/>
                  <a:pt x="1528122" y="69733"/>
                  <a:pt x="1666316" y="0"/>
                </a:cubicBezTo>
                <a:cubicBezTo>
                  <a:pt x="1796337" y="-51971"/>
                  <a:pt x="2234175" y="48495"/>
                  <a:pt x="2397577" y="0"/>
                </a:cubicBezTo>
                <a:cubicBezTo>
                  <a:pt x="2534830" y="-44026"/>
                  <a:pt x="2992364" y="71012"/>
                  <a:pt x="3260705" y="0"/>
                </a:cubicBezTo>
                <a:cubicBezTo>
                  <a:pt x="3463893" y="-64255"/>
                  <a:pt x="3387122" y="28704"/>
                  <a:pt x="3464499" y="0"/>
                </a:cubicBezTo>
                <a:cubicBezTo>
                  <a:pt x="3583819" y="-115709"/>
                  <a:pt x="3883494" y="59077"/>
                  <a:pt x="4195760" y="0"/>
                </a:cubicBezTo>
                <a:cubicBezTo>
                  <a:pt x="4509071" y="-63103"/>
                  <a:pt x="4514360" y="-7589"/>
                  <a:pt x="4795154" y="0"/>
                </a:cubicBezTo>
                <a:cubicBezTo>
                  <a:pt x="5071747" y="-16560"/>
                  <a:pt x="5164320" y="39148"/>
                  <a:pt x="5262682" y="0"/>
                </a:cubicBezTo>
                <a:cubicBezTo>
                  <a:pt x="5325005" y="-37973"/>
                  <a:pt x="5562229" y="-50673"/>
                  <a:pt x="5730209" y="0"/>
                </a:cubicBezTo>
                <a:cubicBezTo>
                  <a:pt x="5929952" y="-16780"/>
                  <a:pt x="6035787" y="33331"/>
                  <a:pt x="6197737" y="0"/>
                </a:cubicBezTo>
                <a:cubicBezTo>
                  <a:pt x="6309074" y="71942"/>
                  <a:pt x="6731666" y="39598"/>
                  <a:pt x="6928998" y="0"/>
                </a:cubicBezTo>
                <a:cubicBezTo>
                  <a:pt x="7116226" y="-72765"/>
                  <a:pt x="7093413" y="20501"/>
                  <a:pt x="7264658" y="0"/>
                </a:cubicBezTo>
                <a:cubicBezTo>
                  <a:pt x="7405473" y="15934"/>
                  <a:pt x="7534520" y="57173"/>
                  <a:pt x="7732186" y="0"/>
                </a:cubicBezTo>
                <a:cubicBezTo>
                  <a:pt x="7975514" y="-58792"/>
                  <a:pt x="7845640" y="62"/>
                  <a:pt x="7935981" y="0"/>
                </a:cubicBezTo>
                <a:cubicBezTo>
                  <a:pt x="8103902" y="-64377"/>
                  <a:pt x="8460487" y="118276"/>
                  <a:pt x="8667242" y="0"/>
                </a:cubicBezTo>
                <a:cubicBezTo>
                  <a:pt x="8898350" y="-44064"/>
                  <a:pt x="9039529" y="51131"/>
                  <a:pt x="9266636" y="0"/>
                </a:cubicBezTo>
                <a:cubicBezTo>
                  <a:pt x="9442399" y="-115000"/>
                  <a:pt x="9894121" y="57695"/>
                  <a:pt x="10129764" y="0"/>
                </a:cubicBezTo>
                <a:cubicBezTo>
                  <a:pt x="10295079" y="-106078"/>
                  <a:pt x="10467841" y="49730"/>
                  <a:pt x="10597291" y="0"/>
                </a:cubicBezTo>
                <a:cubicBezTo>
                  <a:pt x="10668356" y="-74118"/>
                  <a:pt x="11090897" y="82943"/>
                  <a:pt x="11328552" y="0"/>
                </a:cubicBezTo>
                <a:cubicBezTo>
                  <a:pt x="11599150" y="-70914"/>
                  <a:pt x="11584232" y="26170"/>
                  <a:pt x="11664213" y="0"/>
                </a:cubicBezTo>
                <a:cubicBezTo>
                  <a:pt x="11743928" y="-31316"/>
                  <a:pt x="11777400" y="3526"/>
                  <a:pt x="11868007" y="0"/>
                </a:cubicBezTo>
                <a:cubicBezTo>
                  <a:pt x="11972016" y="-31502"/>
                  <a:pt x="12485694" y="37891"/>
                  <a:pt x="12599268" y="0"/>
                </a:cubicBezTo>
                <a:cubicBezTo>
                  <a:pt x="12792562" y="-56285"/>
                  <a:pt x="13022668" y="-17190"/>
                  <a:pt x="13186675" y="0"/>
                </a:cubicBezTo>
                <a:cubicBezTo>
                  <a:pt x="13228385" y="290621"/>
                  <a:pt x="13151449" y="347369"/>
                  <a:pt x="13186675" y="624624"/>
                </a:cubicBezTo>
                <a:cubicBezTo>
                  <a:pt x="13253838" y="922444"/>
                  <a:pt x="13177992" y="1031733"/>
                  <a:pt x="13186675" y="1249249"/>
                </a:cubicBezTo>
                <a:cubicBezTo>
                  <a:pt x="13233876" y="1450236"/>
                  <a:pt x="13160191" y="1619850"/>
                  <a:pt x="13186675" y="1830151"/>
                </a:cubicBezTo>
                <a:cubicBezTo>
                  <a:pt x="13213856" y="2125595"/>
                  <a:pt x="13040492" y="2323871"/>
                  <a:pt x="13186675" y="2542223"/>
                </a:cubicBezTo>
                <a:cubicBezTo>
                  <a:pt x="13296724" y="2677682"/>
                  <a:pt x="13147240" y="2818135"/>
                  <a:pt x="13186675" y="3035677"/>
                </a:cubicBezTo>
                <a:cubicBezTo>
                  <a:pt x="13167965" y="3232979"/>
                  <a:pt x="13096805" y="3382483"/>
                  <a:pt x="13186675" y="3747750"/>
                </a:cubicBezTo>
                <a:cubicBezTo>
                  <a:pt x="13196780" y="4124825"/>
                  <a:pt x="13124948" y="4189638"/>
                  <a:pt x="13186675" y="4372375"/>
                </a:cubicBezTo>
                <a:cubicBezTo>
                  <a:pt x="12785034" y="4475272"/>
                  <a:pt x="12699961" y="4327073"/>
                  <a:pt x="12323547" y="4372375"/>
                </a:cubicBezTo>
                <a:cubicBezTo>
                  <a:pt x="11987997" y="4401415"/>
                  <a:pt x="12219456" y="4348466"/>
                  <a:pt x="12119752" y="4372375"/>
                </a:cubicBezTo>
                <a:cubicBezTo>
                  <a:pt x="12036246" y="4376351"/>
                  <a:pt x="11914608" y="4377679"/>
                  <a:pt x="11784092" y="4372375"/>
                </a:cubicBezTo>
                <a:cubicBezTo>
                  <a:pt x="11677137" y="4387201"/>
                  <a:pt x="11643578" y="4356441"/>
                  <a:pt x="11580298" y="4372375"/>
                </a:cubicBezTo>
                <a:cubicBezTo>
                  <a:pt x="11555202" y="4389728"/>
                  <a:pt x="11371882" y="4341159"/>
                  <a:pt x="11112770" y="4372375"/>
                </a:cubicBezTo>
                <a:cubicBezTo>
                  <a:pt x="10833917" y="4376290"/>
                  <a:pt x="10461253" y="4381160"/>
                  <a:pt x="10249642" y="4372375"/>
                </a:cubicBezTo>
                <a:cubicBezTo>
                  <a:pt x="10036247" y="4422172"/>
                  <a:pt x="9729844" y="4309359"/>
                  <a:pt x="9386514" y="4372375"/>
                </a:cubicBezTo>
                <a:cubicBezTo>
                  <a:pt x="9111424" y="4451843"/>
                  <a:pt x="9190057" y="4364370"/>
                  <a:pt x="9050854" y="4372375"/>
                </a:cubicBezTo>
                <a:cubicBezTo>
                  <a:pt x="8898428" y="4440383"/>
                  <a:pt x="8643543" y="4395286"/>
                  <a:pt x="8451460" y="4372375"/>
                </a:cubicBezTo>
                <a:cubicBezTo>
                  <a:pt x="8258192" y="4392212"/>
                  <a:pt x="8075983" y="4210206"/>
                  <a:pt x="7852065" y="4372375"/>
                </a:cubicBezTo>
                <a:cubicBezTo>
                  <a:pt x="7606367" y="4417847"/>
                  <a:pt x="7759110" y="4349255"/>
                  <a:pt x="7648271" y="4372375"/>
                </a:cubicBezTo>
                <a:cubicBezTo>
                  <a:pt x="7536671" y="4376623"/>
                  <a:pt x="7471025" y="4351603"/>
                  <a:pt x="7312610" y="4372375"/>
                </a:cubicBezTo>
                <a:cubicBezTo>
                  <a:pt x="7144794" y="4398989"/>
                  <a:pt x="6838911" y="4203534"/>
                  <a:pt x="6581349" y="4372375"/>
                </a:cubicBezTo>
                <a:cubicBezTo>
                  <a:pt x="6383302" y="4472642"/>
                  <a:pt x="6442601" y="4365319"/>
                  <a:pt x="6377555" y="4372375"/>
                </a:cubicBezTo>
                <a:cubicBezTo>
                  <a:pt x="6310762" y="4381038"/>
                  <a:pt x="6128263" y="4359876"/>
                  <a:pt x="6041894" y="4372375"/>
                </a:cubicBezTo>
                <a:cubicBezTo>
                  <a:pt x="5871840" y="4425191"/>
                  <a:pt x="5539658" y="4318962"/>
                  <a:pt x="5310633" y="4372375"/>
                </a:cubicBezTo>
                <a:cubicBezTo>
                  <a:pt x="5111261" y="4467216"/>
                  <a:pt x="5197133" y="4341993"/>
                  <a:pt x="5106839" y="4372375"/>
                </a:cubicBezTo>
                <a:cubicBezTo>
                  <a:pt x="5001438" y="4350561"/>
                  <a:pt x="4794968" y="4306163"/>
                  <a:pt x="4507445" y="4372375"/>
                </a:cubicBezTo>
                <a:cubicBezTo>
                  <a:pt x="4191875" y="4442780"/>
                  <a:pt x="4029459" y="4292270"/>
                  <a:pt x="3776184" y="4372375"/>
                </a:cubicBezTo>
                <a:cubicBezTo>
                  <a:pt x="3509646" y="4442708"/>
                  <a:pt x="3368144" y="4264445"/>
                  <a:pt x="3176790" y="4372375"/>
                </a:cubicBezTo>
                <a:cubicBezTo>
                  <a:pt x="2959949" y="4417213"/>
                  <a:pt x="3031037" y="4372515"/>
                  <a:pt x="2972996" y="4372375"/>
                </a:cubicBezTo>
                <a:cubicBezTo>
                  <a:pt x="2873628" y="4343075"/>
                  <a:pt x="2815486" y="4332141"/>
                  <a:pt x="2637335" y="4372375"/>
                </a:cubicBezTo>
                <a:cubicBezTo>
                  <a:pt x="2459808" y="4353876"/>
                  <a:pt x="2323011" y="4354351"/>
                  <a:pt x="2169807" y="4372375"/>
                </a:cubicBezTo>
                <a:cubicBezTo>
                  <a:pt x="2010329" y="4398255"/>
                  <a:pt x="1920554" y="4361568"/>
                  <a:pt x="1834146" y="4372375"/>
                </a:cubicBezTo>
                <a:cubicBezTo>
                  <a:pt x="1778290" y="4362158"/>
                  <a:pt x="1630771" y="4307405"/>
                  <a:pt x="1498485" y="4372375"/>
                </a:cubicBezTo>
                <a:cubicBezTo>
                  <a:pt x="1342343" y="4421097"/>
                  <a:pt x="1380074" y="4370304"/>
                  <a:pt x="1294691" y="4372375"/>
                </a:cubicBezTo>
                <a:cubicBezTo>
                  <a:pt x="1272090" y="4348709"/>
                  <a:pt x="927104" y="4439413"/>
                  <a:pt x="695297" y="4372375"/>
                </a:cubicBezTo>
                <a:cubicBezTo>
                  <a:pt x="442242" y="4376119"/>
                  <a:pt x="164955" y="4291913"/>
                  <a:pt x="0" y="4372375"/>
                </a:cubicBezTo>
                <a:cubicBezTo>
                  <a:pt x="-18985" y="4205322"/>
                  <a:pt x="154936" y="3896598"/>
                  <a:pt x="0" y="3747750"/>
                </a:cubicBezTo>
                <a:cubicBezTo>
                  <a:pt x="-66666" y="3514357"/>
                  <a:pt x="34450" y="3454739"/>
                  <a:pt x="0" y="3254296"/>
                </a:cubicBezTo>
                <a:cubicBezTo>
                  <a:pt x="16941" y="3073146"/>
                  <a:pt x="37575" y="2828708"/>
                  <a:pt x="0" y="2629671"/>
                </a:cubicBezTo>
                <a:cubicBezTo>
                  <a:pt x="-52814" y="2400204"/>
                  <a:pt x="-2374" y="2234688"/>
                  <a:pt x="0" y="2092493"/>
                </a:cubicBezTo>
                <a:cubicBezTo>
                  <a:pt x="-29686" y="1954064"/>
                  <a:pt x="28903" y="1777773"/>
                  <a:pt x="0" y="1555316"/>
                </a:cubicBezTo>
                <a:cubicBezTo>
                  <a:pt x="-76150" y="1372707"/>
                  <a:pt x="65550" y="1234098"/>
                  <a:pt x="0" y="1018139"/>
                </a:cubicBezTo>
                <a:cubicBezTo>
                  <a:pt x="-92329" y="883475"/>
                  <a:pt x="230639" y="378010"/>
                  <a:pt x="0" y="0"/>
                </a:cubicBezTo>
                <a:close/>
              </a:path>
              <a:path extrusionOk="0" fill="none" h="4372375" w="13186675">
                <a:moveTo>
                  <a:pt x="0" y="0"/>
                </a:moveTo>
                <a:cubicBezTo>
                  <a:pt x="228079" y="-1809"/>
                  <a:pt x="512397" y="129824"/>
                  <a:pt x="863127" y="0"/>
                </a:cubicBezTo>
                <a:cubicBezTo>
                  <a:pt x="1168671" y="-23097"/>
                  <a:pt x="1056742" y="28134"/>
                  <a:pt x="1198789" y="0"/>
                </a:cubicBezTo>
                <a:cubicBezTo>
                  <a:pt x="1364877" y="-85942"/>
                  <a:pt x="1481876" y="24830"/>
                  <a:pt x="1666316" y="0"/>
                </a:cubicBezTo>
                <a:cubicBezTo>
                  <a:pt x="1829123" y="-125774"/>
                  <a:pt x="2174166" y="37533"/>
                  <a:pt x="2529444" y="0"/>
                </a:cubicBezTo>
                <a:cubicBezTo>
                  <a:pt x="2948075" y="13476"/>
                  <a:pt x="2799512" y="8423"/>
                  <a:pt x="2865105" y="0"/>
                </a:cubicBezTo>
                <a:cubicBezTo>
                  <a:pt x="2954170" y="-60102"/>
                  <a:pt x="3049548" y="4948"/>
                  <a:pt x="3200765" y="0"/>
                </a:cubicBezTo>
                <a:cubicBezTo>
                  <a:pt x="3295560" y="-168"/>
                  <a:pt x="3418653" y="38849"/>
                  <a:pt x="3536426" y="0"/>
                </a:cubicBezTo>
                <a:cubicBezTo>
                  <a:pt x="3664051" y="-13690"/>
                  <a:pt x="3656585" y="20429"/>
                  <a:pt x="3740220" y="0"/>
                </a:cubicBezTo>
                <a:cubicBezTo>
                  <a:pt x="3788172" y="-73254"/>
                  <a:pt x="4178343" y="26516"/>
                  <a:pt x="4339614" y="0"/>
                </a:cubicBezTo>
                <a:cubicBezTo>
                  <a:pt x="4468070" y="-14819"/>
                  <a:pt x="4452195" y="10067"/>
                  <a:pt x="4543409" y="0"/>
                </a:cubicBezTo>
                <a:cubicBezTo>
                  <a:pt x="4652872" y="-94111"/>
                  <a:pt x="5060227" y="36152"/>
                  <a:pt x="5406536" y="0"/>
                </a:cubicBezTo>
                <a:cubicBezTo>
                  <a:pt x="5698832" y="-56439"/>
                  <a:pt x="5632827" y="63424"/>
                  <a:pt x="5742197" y="0"/>
                </a:cubicBezTo>
                <a:cubicBezTo>
                  <a:pt x="5846851" y="-33439"/>
                  <a:pt x="5963278" y="74192"/>
                  <a:pt x="6209725" y="0"/>
                </a:cubicBezTo>
                <a:cubicBezTo>
                  <a:pt x="6436665" y="29305"/>
                  <a:pt x="6899493" y="62975"/>
                  <a:pt x="7072853" y="0"/>
                </a:cubicBezTo>
                <a:cubicBezTo>
                  <a:pt x="7380787" y="-1900"/>
                  <a:pt x="7239589" y="19424"/>
                  <a:pt x="7276647" y="0"/>
                </a:cubicBezTo>
                <a:cubicBezTo>
                  <a:pt x="7335203" y="-20165"/>
                  <a:pt x="7542774" y="83381"/>
                  <a:pt x="7744174" y="0"/>
                </a:cubicBezTo>
                <a:cubicBezTo>
                  <a:pt x="7945635" y="-33252"/>
                  <a:pt x="7984041" y="12100"/>
                  <a:pt x="8079835" y="0"/>
                </a:cubicBezTo>
                <a:cubicBezTo>
                  <a:pt x="8179866" y="-7783"/>
                  <a:pt x="8207284" y="35070"/>
                  <a:pt x="8283629" y="0"/>
                </a:cubicBezTo>
                <a:cubicBezTo>
                  <a:pt x="8408514" y="-22677"/>
                  <a:pt x="8935040" y="7793"/>
                  <a:pt x="9146757" y="0"/>
                </a:cubicBezTo>
                <a:cubicBezTo>
                  <a:pt x="9304158" y="-100498"/>
                  <a:pt x="9391241" y="34846"/>
                  <a:pt x="9482417" y="0"/>
                </a:cubicBezTo>
                <a:cubicBezTo>
                  <a:pt x="9521222" y="303"/>
                  <a:pt x="10095399" y="28401"/>
                  <a:pt x="10345545" y="0"/>
                </a:cubicBezTo>
                <a:cubicBezTo>
                  <a:pt x="10623361" y="-97006"/>
                  <a:pt x="10822587" y="-56000"/>
                  <a:pt x="11208673" y="0"/>
                </a:cubicBezTo>
                <a:cubicBezTo>
                  <a:pt x="11564068" y="2654"/>
                  <a:pt x="11749586" y="-1901"/>
                  <a:pt x="12071801" y="0"/>
                </a:cubicBezTo>
                <a:cubicBezTo>
                  <a:pt x="12455613" y="-43240"/>
                  <a:pt x="12678107" y="150546"/>
                  <a:pt x="13186675" y="0"/>
                </a:cubicBezTo>
                <a:cubicBezTo>
                  <a:pt x="13265250" y="269111"/>
                  <a:pt x="13171774" y="400598"/>
                  <a:pt x="13186675" y="712072"/>
                </a:cubicBezTo>
                <a:cubicBezTo>
                  <a:pt x="13188836" y="1033096"/>
                  <a:pt x="13156699" y="1075105"/>
                  <a:pt x="13186675" y="1205526"/>
                </a:cubicBezTo>
                <a:cubicBezTo>
                  <a:pt x="13189398" y="1310067"/>
                  <a:pt x="13095213" y="1758120"/>
                  <a:pt x="13186675" y="1873874"/>
                </a:cubicBezTo>
                <a:cubicBezTo>
                  <a:pt x="13202767" y="1957672"/>
                  <a:pt x="13134452" y="2247507"/>
                  <a:pt x="13186675" y="2454776"/>
                </a:cubicBezTo>
                <a:cubicBezTo>
                  <a:pt x="13259206" y="2733178"/>
                  <a:pt x="13125498" y="2869836"/>
                  <a:pt x="13186675" y="3079400"/>
                </a:cubicBezTo>
                <a:cubicBezTo>
                  <a:pt x="13209257" y="3309674"/>
                  <a:pt x="13124498" y="3375935"/>
                  <a:pt x="13186675" y="3660302"/>
                </a:cubicBezTo>
                <a:cubicBezTo>
                  <a:pt x="13233098" y="3905674"/>
                  <a:pt x="13116999" y="4006368"/>
                  <a:pt x="13186675" y="4372375"/>
                </a:cubicBezTo>
                <a:cubicBezTo>
                  <a:pt x="13085248" y="4381787"/>
                  <a:pt x="13047592" y="4370005"/>
                  <a:pt x="12982880" y="4372375"/>
                </a:cubicBezTo>
                <a:cubicBezTo>
                  <a:pt x="12918976" y="4382863"/>
                  <a:pt x="12819208" y="4364328"/>
                  <a:pt x="12779086" y="4372375"/>
                </a:cubicBezTo>
                <a:cubicBezTo>
                  <a:pt x="12746261" y="4387703"/>
                  <a:pt x="12537341" y="4301320"/>
                  <a:pt x="12443426" y="4372375"/>
                </a:cubicBezTo>
                <a:cubicBezTo>
                  <a:pt x="12311414" y="4398336"/>
                  <a:pt x="12277192" y="4351292"/>
                  <a:pt x="12107765" y="4372375"/>
                </a:cubicBezTo>
                <a:cubicBezTo>
                  <a:pt x="11930307" y="4409173"/>
                  <a:pt x="11991329" y="4383373"/>
                  <a:pt x="11903971" y="4372375"/>
                </a:cubicBezTo>
                <a:cubicBezTo>
                  <a:pt x="11788285" y="4361895"/>
                  <a:pt x="11338529" y="4278344"/>
                  <a:pt x="11172710" y="4372375"/>
                </a:cubicBezTo>
                <a:cubicBezTo>
                  <a:pt x="11023395" y="4397939"/>
                  <a:pt x="10538165" y="4335884"/>
                  <a:pt x="10441449" y="4372375"/>
                </a:cubicBezTo>
                <a:cubicBezTo>
                  <a:pt x="10352711" y="4415938"/>
                  <a:pt x="9814591" y="4260097"/>
                  <a:pt x="9578321" y="4372375"/>
                </a:cubicBezTo>
                <a:cubicBezTo>
                  <a:pt x="9332469" y="4419643"/>
                  <a:pt x="9020476" y="4281294"/>
                  <a:pt x="8847060" y="4372375"/>
                </a:cubicBezTo>
                <a:cubicBezTo>
                  <a:pt x="8591204" y="4437461"/>
                  <a:pt x="8274262" y="4382673"/>
                  <a:pt x="7983932" y="4372375"/>
                </a:cubicBezTo>
                <a:cubicBezTo>
                  <a:pt x="7722094" y="4415080"/>
                  <a:pt x="7321352" y="4388798"/>
                  <a:pt x="7120804" y="4372375"/>
                </a:cubicBezTo>
                <a:cubicBezTo>
                  <a:pt x="6864617" y="4462073"/>
                  <a:pt x="6626388" y="4386314"/>
                  <a:pt x="6389543" y="4372375"/>
                </a:cubicBezTo>
                <a:cubicBezTo>
                  <a:pt x="6099806" y="4385966"/>
                  <a:pt x="6100144" y="4365426"/>
                  <a:pt x="5922016" y="4372375"/>
                </a:cubicBezTo>
                <a:cubicBezTo>
                  <a:pt x="5693689" y="4423108"/>
                  <a:pt x="5444256" y="4235010"/>
                  <a:pt x="5190755" y="4372375"/>
                </a:cubicBezTo>
                <a:cubicBezTo>
                  <a:pt x="4954172" y="4446165"/>
                  <a:pt x="4875138" y="4261129"/>
                  <a:pt x="4591360" y="4372375"/>
                </a:cubicBezTo>
                <a:cubicBezTo>
                  <a:pt x="4306674" y="4430878"/>
                  <a:pt x="4420891" y="4355971"/>
                  <a:pt x="4387565" y="4372375"/>
                </a:cubicBezTo>
                <a:cubicBezTo>
                  <a:pt x="4362875" y="4405289"/>
                  <a:pt x="4038813" y="4363802"/>
                  <a:pt x="3920038" y="4372375"/>
                </a:cubicBezTo>
                <a:cubicBezTo>
                  <a:pt x="3810244" y="4414853"/>
                  <a:pt x="3764610" y="4347234"/>
                  <a:pt x="3716244" y="4372375"/>
                </a:cubicBezTo>
                <a:cubicBezTo>
                  <a:pt x="3715819" y="4391139"/>
                  <a:pt x="3473229" y="4361840"/>
                  <a:pt x="3248717" y="4372375"/>
                </a:cubicBezTo>
                <a:cubicBezTo>
                  <a:pt x="3044549" y="4394001"/>
                  <a:pt x="3174067" y="4338315"/>
                  <a:pt x="3044923" y="4372375"/>
                </a:cubicBezTo>
                <a:cubicBezTo>
                  <a:pt x="2951439" y="4382541"/>
                  <a:pt x="2942953" y="4334725"/>
                  <a:pt x="2841129" y="4372375"/>
                </a:cubicBezTo>
                <a:cubicBezTo>
                  <a:pt x="2786719" y="4322825"/>
                  <a:pt x="2210358" y="4293192"/>
                  <a:pt x="1978001" y="4372375"/>
                </a:cubicBezTo>
                <a:cubicBezTo>
                  <a:pt x="1806997" y="4485115"/>
                  <a:pt x="1604221" y="4302252"/>
                  <a:pt x="1510474" y="4372375"/>
                </a:cubicBezTo>
                <a:cubicBezTo>
                  <a:pt x="1413126" y="4412573"/>
                  <a:pt x="1336845" y="4384501"/>
                  <a:pt x="1174813" y="4372375"/>
                </a:cubicBezTo>
                <a:cubicBezTo>
                  <a:pt x="1046313" y="4368140"/>
                  <a:pt x="441751" y="4318628"/>
                  <a:pt x="0" y="4372375"/>
                </a:cubicBezTo>
                <a:cubicBezTo>
                  <a:pt x="43413" y="4243955"/>
                  <a:pt x="9899" y="3998573"/>
                  <a:pt x="0" y="3835197"/>
                </a:cubicBezTo>
                <a:cubicBezTo>
                  <a:pt x="-26042" y="3644712"/>
                  <a:pt x="34322" y="3300139"/>
                  <a:pt x="0" y="3123125"/>
                </a:cubicBezTo>
                <a:cubicBezTo>
                  <a:pt x="-5039" y="2923749"/>
                  <a:pt x="-21780" y="2663038"/>
                  <a:pt x="0" y="2542223"/>
                </a:cubicBezTo>
                <a:cubicBezTo>
                  <a:pt x="35463" y="2364071"/>
                  <a:pt x="30627" y="2182492"/>
                  <a:pt x="0" y="2005046"/>
                </a:cubicBezTo>
                <a:cubicBezTo>
                  <a:pt x="-34120" y="1757922"/>
                  <a:pt x="7447" y="1696366"/>
                  <a:pt x="0" y="1467868"/>
                </a:cubicBezTo>
                <a:cubicBezTo>
                  <a:pt x="-13633" y="1305126"/>
                  <a:pt x="60448" y="1117389"/>
                  <a:pt x="0" y="799520"/>
                </a:cubicBezTo>
                <a:cubicBezTo>
                  <a:pt x="-75608" y="529765"/>
                  <a:pt x="96818" y="222219"/>
                  <a:pt x="0" y="0"/>
                </a:cubicBezTo>
                <a:close/>
              </a:path>
              <a:path extrusionOk="0" fill="none" h="4372375" w="13186675">
                <a:moveTo>
                  <a:pt x="0" y="0"/>
                </a:moveTo>
                <a:cubicBezTo>
                  <a:pt x="229945" y="-64516"/>
                  <a:pt x="509597" y="-4060"/>
                  <a:pt x="863127" y="0"/>
                </a:cubicBezTo>
                <a:cubicBezTo>
                  <a:pt x="1196870" y="-102814"/>
                  <a:pt x="1078007" y="22158"/>
                  <a:pt x="1198789" y="0"/>
                </a:cubicBezTo>
                <a:cubicBezTo>
                  <a:pt x="1388709" y="-41557"/>
                  <a:pt x="1562803" y="40657"/>
                  <a:pt x="1666316" y="0"/>
                </a:cubicBezTo>
                <a:cubicBezTo>
                  <a:pt x="1727035" y="-40797"/>
                  <a:pt x="2195929" y="29781"/>
                  <a:pt x="2397577" y="0"/>
                </a:cubicBezTo>
                <a:cubicBezTo>
                  <a:pt x="2609622" y="42527"/>
                  <a:pt x="3064562" y="37471"/>
                  <a:pt x="3260705" y="0"/>
                </a:cubicBezTo>
                <a:cubicBezTo>
                  <a:pt x="3439179" y="-71755"/>
                  <a:pt x="3384130" y="31357"/>
                  <a:pt x="3464499" y="0"/>
                </a:cubicBezTo>
                <a:cubicBezTo>
                  <a:pt x="3481759" y="-73032"/>
                  <a:pt x="3837495" y="86725"/>
                  <a:pt x="4195760" y="0"/>
                </a:cubicBezTo>
                <a:cubicBezTo>
                  <a:pt x="4521070" y="-91326"/>
                  <a:pt x="4528338" y="18907"/>
                  <a:pt x="4795154" y="0"/>
                </a:cubicBezTo>
                <a:cubicBezTo>
                  <a:pt x="5076847" y="-21410"/>
                  <a:pt x="5152676" y="-6772"/>
                  <a:pt x="5262682" y="0"/>
                </a:cubicBezTo>
                <a:cubicBezTo>
                  <a:pt x="5361935" y="7432"/>
                  <a:pt x="5549725" y="40030"/>
                  <a:pt x="5730209" y="0"/>
                </a:cubicBezTo>
                <a:cubicBezTo>
                  <a:pt x="5958488" y="-14220"/>
                  <a:pt x="6017131" y="30100"/>
                  <a:pt x="6197737" y="0"/>
                </a:cubicBezTo>
                <a:cubicBezTo>
                  <a:pt x="6347241" y="-5032"/>
                  <a:pt x="6688823" y="94965"/>
                  <a:pt x="6928998" y="0"/>
                </a:cubicBezTo>
                <a:cubicBezTo>
                  <a:pt x="7113259" y="-82779"/>
                  <a:pt x="7109980" y="-815"/>
                  <a:pt x="7264658" y="0"/>
                </a:cubicBezTo>
                <a:cubicBezTo>
                  <a:pt x="7381093" y="-6116"/>
                  <a:pt x="7481508" y="38912"/>
                  <a:pt x="7732186" y="0"/>
                </a:cubicBezTo>
                <a:cubicBezTo>
                  <a:pt x="7930255" y="-38561"/>
                  <a:pt x="7864148" y="-9560"/>
                  <a:pt x="7935981" y="0"/>
                </a:cubicBezTo>
                <a:cubicBezTo>
                  <a:pt x="8063946" y="-46604"/>
                  <a:pt x="8463707" y="40124"/>
                  <a:pt x="8667242" y="0"/>
                </a:cubicBezTo>
                <a:cubicBezTo>
                  <a:pt x="8870247" y="-70843"/>
                  <a:pt x="9168361" y="107694"/>
                  <a:pt x="9266636" y="0"/>
                </a:cubicBezTo>
                <a:cubicBezTo>
                  <a:pt x="9409194" y="-44374"/>
                  <a:pt x="9925911" y="152305"/>
                  <a:pt x="10129764" y="0"/>
                </a:cubicBezTo>
                <a:cubicBezTo>
                  <a:pt x="10320133" y="-111380"/>
                  <a:pt x="10431172" y="42858"/>
                  <a:pt x="10597291" y="0"/>
                </a:cubicBezTo>
                <a:cubicBezTo>
                  <a:pt x="10623815" y="-78096"/>
                  <a:pt x="11055290" y="30925"/>
                  <a:pt x="11328552" y="0"/>
                </a:cubicBezTo>
                <a:cubicBezTo>
                  <a:pt x="11598342" y="-71915"/>
                  <a:pt x="11552174" y="43931"/>
                  <a:pt x="11664213" y="0"/>
                </a:cubicBezTo>
                <a:cubicBezTo>
                  <a:pt x="11760573" y="-28375"/>
                  <a:pt x="11773893" y="-4004"/>
                  <a:pt x="11868007" y="0"/>
                </a:cubicBezTo>
                <a:cubicBezTo>
                  <a:pt x="11939919" y="-9896"/>
                  <a:pt x="12441970" y="-35362"/>
                  <a:pt x="12599268" y="0"/>
                </a:cubicBezTo>
                <a:cubicBezTo>
                  <a:pt x="12768642" y="-41394"/>
                  <a:pt x="13003242" y="11444"/>
                  <a:pt x="13186675" y="0"/>
                </a:cubicBezTo>
                <a:cubicBezTo>
                  <a:pt x="13183047" y="288817"/>
                  <a:pt x="13166904" y="334927"/>
                  <a:pt x="13186675" y="624624"/>
                </a:cubicBezTo>
                <a:cubicBezTo>
                  <a:pt x="13187902" y="937574"/>
                  <a:pt x="13171754" y="1048018"/>
                  <a:pt x="13186675" y="1249249"/>
                </a:cubicBezTo>
                <a:cubicBezTo>
                  <a:pt x="13221473" y="1442550"/>
                  <a:pt x="13129379" y="1636294"/>
                  <a:pt x="13186675" y="1830151"/>
                </a:cubicBezTo>
                <a:cubicBezTo>
                  <a:pt x="13268322" y="2039823"/>
                  <a:pt x="13081675" y="2300010"/>
                  <a:pt x="13186675" y="2542223"/>
                </a:cubicBezTo>
                <a:cubicBezTo>
                  <a:pt x="13251400" y="2738567"/>
                  <a:pt x="13140854" y="2830023"/>
                  <a:pt x="13186675" y="3035677"/>
                </a:cubicBezTo>
                <a:cubicBezTo>
                  <a:pt x="13290637" y="3258306"/>
                  <a:pt x="13175789" y="3468156"/>
                  <a:pt x="13186675" y="3747750"/>
                </a:cubicBezTo>
                <a:cubicBezTo>
                  <a:pt x="13179752" y="4119549"/>
                  <a:pt x="13117791" y="4213901"/>
                  <a:pt x="13186675" y="4372375"/>
                </a:cubicBezTo>
                <a:cubicBezTo>
                  <a:pt x="12856421" y="4442382"/>
                  <a:pt x="12719513" y="4336079"/>
                  <a:pt x="12323547" y="4372375"/>
                </a:cubicBezTo>
                <a:cubicBezTo>
                  <a:pt x="11975187" y="4384281"/>
                  <a:pt x="12211708" y="4337431"/>
                  <a:pt x="12119752" y="4372375"/>
                </a:cubicBezTo>
                <a:cubicBezTo>
                  <a:pt x="12043419" y="4391170"/>
                  <a:pt x="11892068" y="4315802"/>
                  <a:pt x="11784092" y="4372375"/>
                </a:cubicBezTo>
                <a:cubicBezTo>
                  <a:pt x="11673439" y="4392626"/>
                  <a:pt x="11641433" y="4360745"/>
                  <a:pt x="11580298" y="4372375"/>
                </a:cubicBezTo>
                <a:cubicBezTo>
                  <a:pt x="11494513" y="4383137"/>
                  <a:pt x="11300696" y="4376327"/>
                  <a:pt x="11112770" y="4372375"/>
                </a:cubicBezTo>
                <a:cubicBezTo>
                  <a:pt x="10897986" y="4406134"/>
                  <a:pt x="10436534" y="4354244"/>
                  <a:pt x="10249642" y="4372375"/>
                </a:cubicBezTo>
                <a:cubicBezTo>
                  <a:pt x="10047288" y="4385759"/>
                  <a:pt x="9617447" y="4231969"/>
                  <a:pt x="9386514" y="4372375"/>
                </a:cubicBezTo>
                <a:cubicBezTo>
                  <a:pt x="9138246" y="4461305"/>
                  <a:pt x="9199884" y="4343768"/>
                  <a:pt x="9050854" y="4372375"/>
                </a:cubicBezTo>
                <a:cubicBezTo>
                  <a:pt x="8861069" y="4458791"/>
                  <a:pt x="8603513" y="4338870"/>
                  <a:pt x="8451460" y="4372375"/>
                </a:cubicBezTo>
                <a:cubicBezTo>
                  <a:pt x="8206063" y="4413485"/>
                  <a:pt x="8153175" y="4332217"/>
                  <a:pt x="7852065" y="4372375"/>
                </a:cubicBezTo>
                <a:cubicBezTo>
                  <a:pt x="7670164" y="4475653"/>
                  <a:pt x="7743279" y="4325812"/>
                  <a:pt x="7648271" y="4372375"/>
                </a:cubicBezTo>
                <a:cubicBezTo>
                  <a:pt x="7537257" y="4392629"/>
                  <a:pt x="7446309" y="4360037"/>
                  <a:pt x="7312610" y="4372375"/>
                </a:cubicBezTo>
                <a:cubicBezTo>
                  <a:pt x="7139359" y="4392740"/>
                  <a:pt x="6791663" y="4332211"/>
                  <a:pt x="6581349" y="4372375"/>
                </a:cubicBezTo>
                <a:cubicBezTo>
                  <a:pt x="6392700" y="4447669"/>
                  <a:pt x="6461137" y="4328476"/>
                  <a:pt x="6377555" y="4372375"/>
                </a:cubicBezTo>
                <a:cubicBezTo>
                  <a:pt x="6280890" y="4405862"/>
                  <a:pt x="6174078" y="4346009"/>
                  <a:pt x="6041894" y="4372375"/>
                </a:cubicBezTo>
                <a:cubicBezTo>
                  <a:pt x="5924455" y="4355130"/>
                  <a:pt x="5546932" y="4338824"/>
                  <a:pt x="5310633" y="4372375"/>
                </a:cubicBezTo>
                <a:cubicBezTo>
                  <a:pt x="5135762" y="4445322"/>
                  <a:pt x="5182843" y="4363631"/>
                  <a:pt x="5106839" y="4372375"/>
                </a:cubicBezTo>
                <a:cubicBezTo>
                  <a:pt x="5040246" y="4415960"/>
                  <a:pt x="4759177" y="4332301"/>
                  <a:pt x="4507445" y="4372375"/>
                </a:cubicBezTo>
                <a:cubicBezTo>
                  <a:pt x="4195661" y="4450685"/>
                  <a:pt x="4035933" y="4373117"/>
                  <a:pt x="3776184" y="4372375"/>
                </a:cubicBezTo>
                <a:cubicBezTo>
                  <a:pt x="3474096" y="4425124"/>
                  <a:pt x="3394792" y="4326387"/>
                  <a:pt x="3176790" y="4372375"/>
                </a:cubicBezTo>
                <a:cubicBezTo>
                  <a:pt x="2967444" y="4425638"/>
                  <a:pt x="3038273" y="4379383"/>
                  <a:pt x="2972996" y="4372375"/>
                </a:cubicBezTo>
                <a:cubicBezTo>
                  <a:pt x="2889914" y="4337420"/>
                  <a:pt x="2799521" y="4335362"/>
                  <a:pt x="2637335" y="4372375"/>
                </a:cubicBezTo>
                <a:cubicBezTo>
                  <a:pt x="2463923" y="4397208"/>
                  <a:pt x="2320401" y="4360488"/>
                  <a:pt x="2169807" y="4372375"/>
                </a:cubicBezTo>
                <a:cubicBezTo>
                  <a:pt x="2001081" y="4387846"/>
                  <a:pt x="1902667" y="4348223"/>
                  <a:pt x="1834146" y="4372375"/>
                </a:cubicBezTo>
                <a:cubicBezTo>
                  <a:pt x="1783179" y="4366245"/>
                  <a:pt x="1629718" y="4342058"/>
                  <a:pt x="1498485" y="4372375"/>
                </a:cubicBezTo>
                <a:cubicBezTo>
                  <a:pt x="1366943" y="4435112"/>
                  <a:pt x="1388379" y="4362158"/>
                  <a:pt x="1294691" y="4372375"/>
                </a:cubicBezTo>
                <a:cubicBezTo>
                  <a:pt x="1256239" y="4363307"/>
                  <a:pt x="907483" y="4406033"/>
                  <a:pt x="695297" y="4372375"/>
                </a:cubicBezTo>
                <a:cubicBezTo>
                  <a:pt x="468310" y="4401448"/>
                  <a:pt x="208745" y="4327726"/>
                  <a:pt x="0" y="4372375"/>
                </a:cubicBezTo>
                <a:cubicBezTo>
                  <a:pt x="16453" y="4235967"/>
                  <a:pt x="81251" y="4058469"/>
                  <a:pt x="0" y="3747750"/>
                </a:cubicBezTo>
                <a:cubicBezTo>
                  <a:pt x="-64847" y="3522005"/>
                  <a:pt x="30114" y="3456352"/>
                  <a:pt x="0" y="3254296"/>
                </a:cubicBezTo>
                <a:cubicBezTo>
                  <a:pt x="-9359" y="3044151"/>
                  <a:pt x="40515" y="2831116"/>
                  <a:pt x="0" y="2629671"/>
                </a:cubicBezTo>
                <a:cubicBezTo>
                  <a:pt x="-60077" y="2394847"/>
                  <a:pt x="33033" y="2266989"/>
                  <a:pt x="0" y="2092493"/>
                </a:cubicBezTo>
                <a:cubicBezTo>
                  <a:pt x="-67345" y="1946670"/>
                  <a:pt x="99760" y="1791028"/>
                  <a:pt x="0" y="1555316"/>
                </a:cubicBezTo>
                <a:cubicBezTo>
                  <a:pt x="-54802" y="1308069"/>
                  <a:pt x="18464" y="1144343"/>
                  <a:pt x="0" y="1018139"/>
                </a:cubicBezTo>
                <a:cubicBezTo>
                  <a:pt x="131282" y="769547"/>
                  <a:pt x="73463" y="426776"/>
                  <a:pt x="0" y="0"/>
                </a:cubicBezTo>
                <a:close/>
              </a:path>
              <a:path extrusionOk="0" fill="none" h="4372375" w="13186675">
                <a:moveTo>
                  <a:pt x="0" y="0"/>
                </a:moveTo>
                <a:cubicBezTo>
                  <a:pt x="260379" y="-35054"/>
                  <a:pt x="518688" y="25458"/>
                  <a:pt x="863127" y="0"/>
                </a:cubicBezTo>
                <a:cubicBezTo>
                  <a:pt x="1253674" y="-63118"/>
                  <a:pt x="1080714" y="73818"/>
                  <a:pt x="1198789" y="0"/>
                </a:cubicBezTo>
                <a:cubicBezTo>
                  <a:pt x="1306134" y="-37923"/>
                  <a:pt x="1517966" y="-39125"/>
                  <a:pt x="1666316" y="0"/>
                </a:cubicBezTo>
                <a:cubicBezTo>
                  <a:pt x="1794591" y="1022"/>
                  <a:pt x="2069582" y="35800"/>
                  <a:pt x="2529444" y="0"/>
                </a:cubicBezTo>
                <a:cubicBezTo>
                  <a:pt x="2984976" y="507"/>
                  <a:pt x="2756934" y="13349"/>
                  <a:pt x="2865105" y="0"/>
                </a:cubicBezTo>
                <a:cubicBezTo>
                  <a:pt x="2965537" y="-29550"/>
                  <a:pt x="3111887" y="33881"/>
                  <a:pt x="3200765" y="0"/>
                </a:cubicBezTo>
                <a:cubicBezTo>
                  <a:pt x="3350331" y="-5609"/>
                  <a:pt x="3424643" y="52328"/>
                  <a:pt x="3536426" y="0"/>
                </a:cubicBezTo>
                <a:cubicBezTo>
                  <a:pt x="3647877" y="-28792"/>
                  <a:pt x="3657229" y="17248"/>
                  <a:pt x="3740220" y="0"/>
                </a:cubicBezTo>
                <a:cubicBezTo>
                  <a:pt x="3815490" y="-20265"/>
                  <a:pt x="4248259" y="47828"/>
                  <a:pt x="4339614" y="0"/>
                </a:cubicBezTo>
                <a:cubicBezTo>
                  <a:pt x="4474741" y="-19733"/>
                  <a:pt x="4458445" y="14933"/>
                  <a:pt x="4543409" y="0"/>
                </a:cubicBezTo>
                <a:cubicBezTo>
                  <a:pt x="4556531" y="57806"/>
                  <a:pt x="5065878" y="110207"/>
                  <a:pt x="5406536" y="0"/>
                </a:cubicBezTo>
                <a:cubicBezTo>
                  <a:pt x="5744973" y="-143053"/>
                  <a:pt x="5594951" y="32933"/>
                  <a:pt x="5742197" y="0"/>
                </a:cubicBezTo>
                <a:cubicBezTo>
                  <a:pt x="5856974" y="-11453"/>
                  <a:pt x="5980217" y="58"/>
                  <a:pt x="6209725" y="0"/>
                </a:cubicBezTo>
                <a:cubicBezTo>
                  <a:pt x="6482257" y="-94946"/>
                  <a:pt x="6705404" y="-10903"/>
                  <a:pt x="7072853" y="0"/>
                </a:cubicBezTo>
                <a:cubicBezTo>
                  <a:pt x="7367016" y="3937"/>
                  <a:pt x="7245259" y="12087"/>
                  <a:pt x="7276647" y="0"/>
                </a:cubicBezTo>
                <a:cubicBezTo>
                  <a:pt x="7353327" y="34097"/>
                  <a:pt x="7539445" y="24636"/>
                  <a:pt x="7744174" y="0"/>
                </a:cubicBezTo>
                <a:cubicBezTo>
                  <a:pt x="7946710" y="-39105"/>
                  <a:pt x="7972210" y="14667"/>
                  <a:pt x="8079835" y="0"/>
                </a:cubicBezTo>
                <a:cubicBezTo>
                  <a:pt x="8173275" y="-3195"/>
                  <a:pt x="8205545" y="22634"/>
                  <a:pt x="8283629" y="0"/>
                </a:cubicBezTo>
                <a:cubicBezTo>
                  <a:pt x="8380975" y="-52181"/>
                  <a:pt x="8924451" y="117069"/>
                  <a:pt x="9146757" y="0"/>
                </a:cubicBezTo>
                <a:cubicBezTo>
                  <a:pt x="9335870" y="-89150"/>
                  <a:pt x="9371513" y="57936"/>
                  <a:pt x="9482417" y="0"/>
                </a:cubicBezTo>
                <a:cubicBezTo>
                  <a:pt x="9631998" y="-104557"/>
                  <a:pt x="10086610" y="52456"/>
                  <a:pt x="10345545" y="0"/>
                </a:cubicBezTo>
                <a:cubicBezTo>
                  <a:pt x="10635000" y="-68988"/>
                  <a:pt x="10864942" y="-61940"/>
                  <a:pt x="11208673" y="0"/>
                </a:cubicBezTo>
                <a:cubicBezTo>
                  <a:pt x="11606933" y="-6488"/>
                  <a:pt x="11761091" y="58702"/>
                  <a:pt x="12071801" y="0"/>
                </a:cubicBezTo>
                <a:cubicBezTo>
                  <a:pt x="12424908" y="-32890"/>
                  <a:pt x="12802142" y="58041"/>
                  <a:pt x="13186675" y="0"/>
                </a:cubicBezTo>
                <a:cubicBezTo>
                  <a:pt x="13177247" y="278117"/>
                  <a:pt x="13191786" y="383020"/>
                  <a:pt x="13186675" y="712072"/>
                </a:cubicBezTo>
                <a:cubicBezTo>
                  <a:pt x="13214784" y="1061350"/>
                  <a:pt x="13156954" y="1118311"/>
                  <a:pt x="13186675" y="1205526"/>
                </a:cubicBezTo>
                <a:cubicBezTo>
                  <a:pt x="13233204" y="1309742"/>
                  <a:pt x="13120983" y="1768417"/>
                  <a:pt x="13186675" y="1873874"/>
                </a:cubicBezTo>
                <a:cubicBezTo>
                  <a:pt x="13271239" y="2033006"/>
                  <a:pt x="13173718" y="2244564"/>
                  <a:pt x="13186675" y="2454776"/>
                </a:cubicBezTo>
                <a:cubicBezTo>
                  <a:pt x="13212012" y="2600877"/>
                  <a:pt x="13149128" y="2863732"/>
                  <a:pt x="13186675" y="3079400"/>
                </a:cubicBezTo>
                <a:cubicBezTo>
                  <a:pt x="13249769" y="3308341"/>
                  <a:pt x="13178900" y="3440906"/>
                  <a:pt x="13186675" y="3660302"/>
                </a:cubicBezTo>
                <a:cubicBezTo>
                  <a:pt x="13231597" y="3969550"/>
                  <a:pt x="13193963" y="4064546"/>
                  <a:pt x="13186675" y="4372375"/>
                </a:cubicBezTo>
                <a:cubicBezTo>
                  <a:pt x="13103542" y="4379785"/>
                  <a:pt x="13044791" y="4363981"/>
                  <a:pt x="12982880" y="4372375"/>
                </a:cubicBezTo>
                <a:cubicBezTo>
                  <a:pt x="12927215" y="4378111"/>
                  <a:pt x="12819662" y="4357214"/>
                  <a:pt x="12779086" y="4372375"/>
                </a:cubicBezTo>
                <a:cubicBezTo>
                  <a:pt x="12743882" y="4376277"/>
                  <a:pt x="12539210" y="4322795"/>
                  <a:pt x="12443426" y="4372375"/>
                </a:cubicBezTo>
                <a:cubicBezTo>
                  <a:pt x="12314462" y="4388896"/>
                  <a:pt x="12277382" y="4337056"/>
                  <a:pt x="12107765" y="4372375"/>
                </a:cubicBezTo>
                <a:cubicBezTo>
                  <a:pt x="11941558" y="4381000"/>
                  <a:pt x="11988701" y="4362573"/>
                  <a:pt x="11903971" y="4372375"/>
                </a:cubicBezTo>
                <a:cubicBezTo>
                  <a:pt x="11821014" y="4352058"/>
                  <a:pt x="11344432" y="4306030"/>
                  <a:pt x="11172710" y="4372375"/>
                </a:cubicBezTo>
                <a:cubicBezTo>
                  <a:pt x="11030851" y="4408212"/>
                  <a:pt x="10605719" y="4317376"/>
                  <a:pt x="10441449" y="4372375"/>
                </a:cubicBezTo>
                <a:cubicBezTo>
                  <a:pt x="10300453" y="4400589"/>
                  <a:pt x="9775396" y="4340962"/>
                  <a:pt x="9578321" y="4372375"/>
                </a:cubicBezTo>
                <a:cubicBezTo>
                  <a:pt x="9312721" y="4448455"/>
                  <a:pt x="9086567" y="4307193"/>
                  <a:pt x="8847060" y="4372375"/>
                </a:cubicBezTo>
                <a:cubicBezTo>
                  <a:pt x="8663625" y="4371668"/>
                  <a:pt x="8302350" y="4297593"/>
                  <a:pt x="7983932" y="4372375"/>
                </a:cubicBezTo>
                <a:cubicBezTo>
                  <a:pt x="7748274" y="4354243"/>
                  <a:pt x="7385643" y="4403497"/>
                  <a:pt x="7120804" y="4372375"/>
                </a:cubicBezTo>
                <a:cubicBezTo>
                  <a:pt x="6947306" y="4378644"/>
                  <a:pt x="6630848" y="4369350"/>
                  <a:pt x="6389543" y="4372375"/>
                </a:cubicBezTo>
                <a:cubicBezTo>
                  <a:pt x="6110111" y="4383662"/>
                  <a:pt x="6103285" y="4368037"/>
                  <a:pt x="5922016" y="4372375"/>
                </a:cubicBezTo>
                <a:cubicBezTo>
                  <a:pt x="5736815" y="4406969"/>
                  <a:pt x="5396714" y="4356734"/>
                  <a:pt x="5190755" y="4372375"/>
                </a:cubicBezTo>
                <a:cubicBezTo>
                  <a:pt x="4971919" y="4438589"/>
                  <a:pt x="4857871" y="4253266"/>
                  <a:pt x="4591360" y="4372375"/>
                </a:cubicBezTo>
                <a:cubicBezTo>
                  <a:pt x="4319993" y="4440854"/>
                  <a:pt x="4433260" y="4344951"/>
                  <a:pt x="4387565" y="4372375"/>
                </a:cubicBezTo>
                <a:cubicBezTo>
                  <a:pt x="4343802" y="4377316"/>
                  <a:pt x="4037114" y="4333501"/>
                  <a:pt x="3920038" y="4372375"/>
                </a:cubicBezTo>
                <a:cubicBezTo>
                  <a:pt x="3789903" y="4424184"/>
                  <a:pt x="3764357" y="4373287"/>
                  <a:pt x="3716244" y="4372375"/>
                </a:cubicBezTo>
                <a:cubicBezTo>
                  <a:pt x="3623849" y="4397999"/>
                  <a:pt x="3446293" y="4337834"/>
                  <a:pt x="3248717" y="4372375"/>
                </a:cubicBezTo>
                <a:cubicBezTo>
                  <a:pt x="3039441" y="4361823"/>
                  <a:pt x="3203112" y="4365946"/>
                  <a:pt x="3044923" y="4372375"/>
                </a:cubicBezTo>
                <a:cubicBezTo>
                  <a:pt x="2957015" y="4380610"/>
                  <a:pt x="2943717" y="4347035"/>
                  <a:pt x="2841129" y="4372375"/>
                </a:cubicBezTo>
                <a:cubicBezTo>
                  <a:pt x="2767390" y="4347691"/>
                  <a:pt x="2147723" y="4214860"/>
                  <a:pt x="1978001" y="4372375"/>
                </a:cubicBezTo>
                <a:cubicBezTo>
                  <a:pt x="1806714" y="4498988"/>
                  <a:pt x="1608743" y="4295834"/>
                  <a:pt x="1510474" y="4372375"/>
                </a:cubicBezTo>
                <a:cubicBezTo>
                  <a:pt x="1422457" y="4412136"/>
                  <a:pt x="1309706" y="4344123"/>
                  <a:pt x="1174813" y="4372375"/>
                </a:cubicBezTo>
                <a:cubicBezTo>
                  <a:pt x="1058655" y="4397773"/>
                  <a:pt x="289620" y="4324910"/>
                  <a:pt x="0" y="4372375"/>
                </a:cubicBezTo>
                <a:cubicBezTo>
                  <a:pt x="2421" y="4161036"/>
                  <a:pt x="-38366" y="4041622"/>
                  <a:pt x="0" y="3835197"/>
                </a:cubicBezTo>
                <a:cubicBezTo>
                  <a:pt x="-38892" y="3682789"/>
                  <a:pt x="7767" y="3319199"/>
                  <a:pt x="0" y="3123125"/>
                </a:cubicBezTo>
                <a:cubicBezTo>
                  <a:pt x="64168" y="2928112"/>
                  <a:pt x="-277" y="2680468"/>
                  <a:pt x="0" y="2542223"/>
                </a:cubicBezTo>
                <a:cubicBezTo>
                  <a:pt x="9234" y="2371838"/>
                  <a:pt x="27128" y="2228754"/>
                  <a:pt x="0" y="2005046"/>
                </a:cubicBezTo>
                <a:cubicBezTo>
                  <a:pt x="2127" y="1838691"/>
                  <a:pt x="-7325" y="1679132"/>
                  <a:pt x="0" y="1467868"/>
                </a:cubicBezTo>
                <a:cubicBezTo>
                  <a:pt x="-7296" y="1329610"/>
                  <a:pt x="67477" y="1091500"/>
                  <a:pt x="0" y="799520"/>
                </a:cubicBezTo>
                <a:cubicBezTo>
                  <a:pt x="20610" y="464240"/>
                  <a:pt x="-2384" y="253717"/>
                  <a:pt x="0" y="0"/>
                </a:cubicBezTo>
                <a:close/>
              </a:path>
              <a:path extrusionOk="0" fill="none" h="4372375" w="13186675">
                <a:moveTo>
                  <a:pt x="0" y="0"/>
                </a:moveTo>
                <a:cubicBezTo>
                  <a:pt x="347016" y="-29655"/>
                  <a:pt x="518130" y="97826"/>
                  <a:pt x="863127" y="0"/>
                </a:cubicBezTo>
                <a:cubicBezTo>
                  <a:pt x="1141929" y="-112814"/>
                  <a:pt x="1020373" y="-5605"/>
                  <a:pt x="1198789" y="0"/>
                </a:cubicBezTo>
                <a:cubicBezTo>
                  <a:pt x="1336332" y="-33057"/>
                  <a:pt x="1505883" y="49647"/>
                  <a:pt x="1666316" y="0"/>
                </a:cubicBezTo>
                <a:cubicBezTo>
                  <a:pt x="1800744" y="-69660"/>
                  <a:pt x="2198272" y="36806"/>
                  <a:pt x="2397577" y="0"/>
                </a:cubicBezTo>
                <a:cubicBezTo>
                  <a:pt x="2563242" y="1488"/>
                  <a:pt x="2989989" y="108381"/>
                  <a:pt x="3260705" y="0"/>
                </a:cubicBezTo>
                <a:cubicBezTo>
                  <a:pt x="3441151" y="-63226"/>
                  <a:pt x="3387877" y="16977"/>
                  <a:pt x="3464499" y="0"/>
                </a:cubicBezTo>
                <a:cubicBezTo>
                  <a:pt x="3616163" y="-33477"/>
                  <a:pt x="3865931" y="189716"/>
                  <a:pt x="4195760" y="0"/>
                </a:cubicBezTo>
                <a:cubicBezTo>
                  <a:pt x="4531309" y="-93793"/>
                  <a:pt x="4512333" y="6964"/>
                  <a:pt x="4795154" y="0"/>
                </a:cubicBezTo>
                <a:cubicBezTo>
                  <a:pt x="5068952" y="1936"/>
                  <a:pt x="5150095" y="15195"/>
                  <a:pt x="5262682" y="0"/>
                </a:cubicBezTo>
                <a:cubicBezTo>
                  <a:pt x="5285590" y="-14889"/>
                  <a:pt x="5573835" y="-25400"/>
                  <a:pt x="5730209" y="0"/>
                </a:cubicBezTo>
                <a:cubicBezTo>
                  <a:pt x="5928723" y="-10376"/>
                  <a:pt x="6026311" y="-10833"/>
                  <a:pt x="6197737" y="0"/>
                </a:cubicBezTo>
                <a:cubicBezTo>
                  <a:pt x="6350200" y="106484"/>
                  <a:pt x="6771080" y="87968"/>
                  <a:pt x="6928998" y="0"/>
                </a:cubicBezTo>
                <a:cubicBezTo>
                  <a:pt x="7139031" y="-81230"/>
                  <a:pt x="7130978" y="19220"/>
                  <a:pt x="7264658" y="0"/>
                </a:cubicBezTo>
                <a:cubicBezTo>
                  <a:pt x="7404966" y="-31393"/>
                  <a:pt x="7502083" y="75767"/>
                  <a:pt x="7732186" y="0"/>
                </a:cubicBezTo>
                <a:cubicBezTo>
                  <a:pt x="7976976" y="-57242"/>
                  <a:pt x="7844263" y="30622"/>
                  <a:pt x="7935981" y="0"/>
                </a:cubicBezTo>
                <a:cubicBezTo>
                  <a:pt x="8068547" y="-55134"/>
                  <a:pt x="8416402" y="74863"/>
                  <a:pt x="8667242" y="0"/>
                </a:cubicBezTo>
                <a:cubicBezTo>
                  <a:pt x="8871687" y="-43778"/>
                  <a:pt x="9065387" y="32516"/>
                  <a:pt x="9266636" y="0"/>
                </a:cubicBezTo>
                <a:cubicBezTo>
                  <a:pt x="9500797" y="-106682"/>
                  <a:pt x="9926651" y="131504"/>
                  <a:pt x="10129764" y="0"/>
                </a:cubicBezTo>
                <a:cubicBezTo>
                  <a:pt x="10336440" y="-95048"/>
                  <a:pt x="10487830" y="34460"/>
                  <a:pt x="10597291" y="0"/>
                </a:cubicBezTo>
                <a:cubicBezTo>
                  <a:pt x="10749311" y="-55360"/>
                  <a:pt x="11039005" y="84492"/>
                  <a:pt x="11328552" y="0"/>
                </a:cubicBezTo>
                <a:cubicBezTo>
                  <a:pt x="11604749" y="-70234"/>
                  <a:pt x="11577358" y="21134"/>
                  <a:pt x="11664213" y="0"/>
                </a:cubicBezTo>
                <a:cubicBezTo>
                  <a:pt x="11740519" y="-38320"/>
                  <a:pt x="11774074" y="8822"/>
                  <a:pt x="11868007" y="0"/>
                </a:cubicBezTo>
                <a:cubicBezTo>
                  <a:pt x="11982521" y="-3357"/>
                  <a:pt x="12457549" y="6256"/>
                  <a:pt x="12599268" y="0"/>
                </a:cubicBezTo>
                <a:cubicBezTo>
                  <a:pt x="12793872" y="-39003"/>
                  <a:pt x="13049019" y="35871"/>
                  <a:pt x="13186675" y="0"/>
                </a:cubicBezTo>
                <a:cubicBezTo>
                  <a:pt x="13223186" y="274674"/>
                  <a:pt x="13138644" y="330102"/>
                  <a:pt x="13186675" y="624624"/>
                </a:cubicBezTo>
                <a:cubicBezTo>
                  <a:pt x="13221822" y="912188"/>
                  <a:pt x="13185104" y="1024090"/>
                  <a:pt x="13186675" y="1249249"/>
                </a:cubicBezTo>
                <a:cubicBezTo>
                  <a:pt x="13237454" y="1481123"/>
                  <a:pt x="13165227" y="1679187"/>
                  <a:pt x="13186675" y="1830151"/>
                </a:cubicBezTo>
                <a:cubicBezTo>
                  <a:pt x="13255927" y="2103470"/>
                  <a:pt x="13089435" y="2330234"/>
                  <a:pt x="13186675" y="2542223"/>
                </a:cubicBezTo>
                <a:cubicBezTo>
                  <a:pt x="13241805" y="2709929"/>
                  <a:pt x="13164349" y="2855692"/>
                  <a:pt x="13186675" y="3035677"/>
                </a:cubicBezTo>
                <a:cubicBezTo>
                  <a:pt x="13166702" y="3237766"/>
                  <a:pt x="13132689" y="3365201"/>
                  <a:pt x="13186675" y="3747750"/>
                </a:cubicBezTo>
                <a:cubicBezTo>
                  <a:pt x="13179451" y="4111703"/>
                  <a:pt x="13125307" y="4217448"/>
                  <a:pt x="13186675" y="4372375"/>
                </a:cubicBezTo>
                <a:cubicBezTo>
                  <a:pt x="12754933" y="4462644"/>
                  <a:pt x="12712860" y="4297292"/>
                  <a:pt x="12323547" y="4372375"/>
                </a:cubicBezTo>
                <a:cubicBezTo>
                  <a:pt x="11977296" y="4389588"/>
                  <a:pt x="12216872" y="4370938"/>
                  <a:pt x="12119752" y="4372375"/>
                </a:cubicBezTo>
                <a:cubicBezTo>
                  <a:pt x="12038842" y="4365150"/>
                  <a:pt x="11901878" y="4349125"/>
                  <a:pt x="11784092" y="4372375"/>
                </a:cubicBezTo>
                <a:cubicBezTo>
                  <a:pt x="11684344" y="4407443"/>
                  <a:pt x="11637172" y="4369595"/>
                  <a:pt x="11580298" y="4372375"/>
                </a:cubicBezTo>
                <a:cubicBezTo>
                  <a:pt x="11514555" y="4390017"/>
                  <a:pt x="11366246" y="4355589"/>
                  <a:pt x="11112770" y="4372375"/>
                </a:cubicBezTo>
                <a:cubicBezTo>
                  <a:pt x="10838504" y="4423480"/>
                  <a:pt x="10459499" y="4413978"/>
                  <a:pt x="10249642" y="4372375"/>
                </a:cubicBezTo>
                <a:cubicBezTo>
                  <a:pt x="10051419" y="4391735"/>
                  <a:pt x="9665777" y="4370737"/>
                  <a:pt x="9386514" y="4372375"/>
                </a:cubicBezTo>
                <a:cubicBezTo>
                  <a:pt x="9144857" y="4468994"/>
                  <a:pt x="9166036" y="4368259"/>
                  <a:pt x="9050854" y="4372375"/>
                </a:cubicBezTo>
                <a:cubicBezTo>
                  <a:pt x="8945964" y="4431875"/>
                  <a:pt x="8628699" y="4400224"/>
                  <a:pt x="8451460" y="4372375"/>
                </a:cubicBezTo>
                <a:cubicBezTo>
                  <a:pt x="8252745" y="4381603"/>
                  <a:pt x="8100243" y="4282978"/>
                  <a:pt x="7852065" y="4372375"/>
                </a:cubicBezTo>
                <a:cubicBezTo>
                  <a:pt x="7621752" y="4423801"/>
                  <a:pt x="7723628" y="4369119"/>
                  <a:pt x="7648271" y="4372375"/>
                </a:cubicBezTo>
                <a:cubicBezTo>
                  <a:pt x="7549009" y="4397428"/>
                  <a:pt x="7471639" y="4354680"/>
                  <a:pt x="7312610" y="4372375"/>
                </a:cubicBezTo>
                <a:cubicBezTo>
                  <a:pt x="7204154" y="4435322"/>
                  <a:pt x="6796674" y="4255318"/>
                  <a:pt x="6581349" y="4372375"/>
                </a:cubicBezTo>
                <a:cubicBezTo>
                  <a:pt x="6388936" y="4474753"/>
                  <a:pt x="6435405" y="4364915"/>
                  <a:pt x="6377555" y="4372375"/>
                </a:cubicBezTo>
                <a:cubicBezTo>
                  <a:pt x="6289486" y="4373207"/>
                  <a:pt x="6137551" y="4347005"/>
                  <a:pt x="6041894" y="4372375"/>
                </a:cubicBezTo>
                <a:cubicBezTo>
                  <a:pt x="5944047" y="4434604"/>
                  <a:pt x="5508932" y="4311304"/>
                  <a:pt x="5310633" y="4372375"/>
                </a:cubicBezTo>
                <a:cubicBezTo>
                  <a:pt x="5137344" y="4460827"/>
                  <a:pt x="5198628" y="4350261"/>
                  <a:pt x="5106839" y="4372375"/>
                </a:cubicBezTo>
                <a:cubicBezTo>
                  <a:pt x="4962808" y="4398809"/>
                  <a:pt x="4721698" y="4275266"/>
                  <a:pt x="4507445" y="4372375"/>
                </a:cubicBezTo>
                <a:cubicBezTo>
                  <a:pt x="4183386" y="4402197"/>
                  <a:pt x="4067784" y="4294262"/>
                  <a:pt x="3776184" y="4372375"/>
                </a:cubicBezTo>
                <a:cubicBezTo>
                  <a:pt x="3499595" y="4475868"/>
                  <a:pt x="3377751" y="4278017"/>
                  <a:pt x="3176790" y="4372375"/>
                </a:cubicBezTo>
                <a:cubicBezTo>
                  <a:pt x="2971440" y="4433943"/>
                  <a:pt x="3046283" y="4375433"/>
                  <a:pt x="2972996" y="4372375"/>
                </a:cubicBezTo>
                <a:cubicBezTo>
                  <a:pt x="2894311" y="4374005"/>
                  <a:pt x="2797090" y="4314497"/>
                  <a:pt x="2637335" y="4372375"/>
                </a:cubicBezTo>
                <a:cubicBezTo>
                  <a:pt x="2479047" y="4343103"/>
                  <a:pt x="2343926" y="4388163"/>
                  <a:pt x="2169807" y="4372375"/>
                </a:cubicBezTo>
                <a:cubicBezTo>
                  <a:pt x="2023492" y="4403055"/>
                  <a:pt x="1915177" y="4369894"/>
                  <a:pt x="1834146" y="4372375"/>
                </a:cubicBezTo>
                <a:cubicBezTo>
                  <a:pt x="1760895" y="4386099"/>
                  <a:pt x="1625450" y="4326385"/>
                  <a:pt x="1498485" y="4372375"/>
                </a:cubicBezTo>
                <a:cubicBezTo>
                  <a:pt x="1341635" y="4411526"/>
                  <a:pt x="1374898" y="4358531"/>
                  <a:pt x="1294691" y="4372375"/>
                </a:cubicBezTo>
                <a:cubicBezTo>
                  <a:pt x="1209987" y="4344835"/>
                  <a:pt x="956901" y="4371819"/>
                  <a:pt x="695297" y="4372375"/>
                </a:cubicBezTo>
                <a:cubicBezTo>
                  <a:pt x="450404" y="4430517"/>
                  <a:pt x="143759" y="4272186"/>
                  <a:pt x="0" y="4372375"/>
                </a:cubicBezTo>
                <a:cubicBezTo>
                  <a:pt x="-25798" y="4214615"/>
                  <a:pt x="91871" y="3967103"/>
                  <a:pt x="0" y="3747750"/>
                </a:cubicBezTo>
                <a:cubicBezTo>
                  <a:pt x="-63396" y="3521513"/>
                  <a:pt x="-4605" y="3439652"/>
                  <a:pt x="0" y="3254296"/>
                </a:cubicBezTo>
                <a:cubicBezTo>
                  <a:pt x="-10374" y="3065181"/>
                  <a:pt x="39266" y="2816829"/>
                  <a:pt x="0" y="2629671"/>
                </a:cubicBezTo>
                <a:cubicBezTo>
                  <a:pt x="-46422" y="2415753"/>
                  <a:pt x="28250" y="2226723"/>
                  <a:pt x="0" y="2092493"/>
                </a:cubicBezTo>
                <a:cubicBezTo>
                  <a:pt x="-45984" y="1964267"/>
                  <a:pt x="40137" y="1807971"/>
                  <a:pt x="0" y="1555316"/>
                </a:cubicBezTo>
                <a:cubicBezTo>
                  <a:pt x="-109434" y="1314254"/>
                  <a:pt x="79104" y="1213453"/>
                  <a:pt x="0" y="1018139"/>
                </a:cubicBezTo>
                <a:cubicBezTo>
                  <a:pt x="-21810" y="845327"/>
                  <a:pt x="57106" y="336677"/>
                  <a:pt x="0" y="0"/>
                </a:cubicBezTo>
                <a:close/>
              </a:path>
              <a:path extrusionOk="0" h="4372375" w="13186675">
                <a:moveTo>
                  <a:pt x="0" y="0"/>
                </a:moveTo>
                <a:cubicBezTo>
                  <a:pt x="239660" y="-35682"/>
                  <a:pt x="522111" y="86368"/>
                  <a:pt x="863127" y="0"/>
                </a:cubicBezTo>
                <a:cubicBezTo>
                  <a:pt x="1183447" y="-82474"/>
                  <a:pt x="1043388" y="19251"/>
                  <a:pt x="1198789" y="0"/>
                </a:cubicBezTo>
                <a:cubicBezTo>
                  <a:pt x="1383345" y="-87024"/>
                  <a:pt x="1480696" y="-2950"/>
                  <a:pt x="1666316" y="0"/>
                </a:cubicBezTo>
                <a:cubicBezTo>
                  <a:pt x="1870429" y="-138642"/>
                  <a:pt x="2105505" y="-19005"/>
                  <a:pt x="2529444" y="0"/>
                </a:cubicBezTo>
                <a:cubicBezTo>
                  <a:pt x="2947086" y="-19058"/>
                  <a:pt x="2778635" y="16632"/>
                  <a:pt x="2865105" y="0"/>
                </a:cubicBezTo>
                <a:cubicBezTo>
                  <a:pt x="2963069" y="-51148"/>
                  <a:pt x="3054105" y="27001"/>
                  <a:pt x="3200765" y="0"/>
                </a:cubicBezTo>
                <a:cubicBezTo>
                  <a:pt x="3308140" y="-17256"/>
                  <a:pt x="3413658" y="13948"/>
                  <a:pt x="3536426" y="0"/>
                </a:cubicBezTo>
                <a:cubicBezTo>
                  <a:pt x="3651948" y="-12485"/>
                  <a:pt x="3655514" y="37743"/>
                  <a:pt x="3740220" y="0"/>
                </a:cubicBezTo>
                <a:cubicBezTo>
                  <a:pt x="3791988" y="-46965"/>
                  <a:pt x="4155785" y="38425"/>
                  <a:pt x="4339614" y="0"/>
                </a:cubicBezTo>
                <a:cubicBezTo>
                  <a:pt x="4474976" y="-9601"/>
                  <a:pt x="4455424" y="12844"/>
                  <a:pt x="4543409" y="0"/>
                </a:cubicBezTo>
                <a:cubicBezTo>
                  <a:pt x="4656891" y="-123249"/>
                  <a:pt x="5014636" y="-18568"/>
                  <a:pt x="5406536" y="0"/>
                </a:cubicBezTo>
                <a:cubicBezTo>
                  <a:pt x="5727633" y="-93360"/>
                  <a:pt x="5574573" y="42385"/>
                  <a:pt x="5742197" y="0"/>
                </a:cubicBezTo>
                <a:cubicBezTo>
                  <a:pt x="5852219" y="-76478"/>
                  <a:pt x="5971216" y="77088"/>
                  <a:pt x="6209725" y="0"/>
                </a:cubicBezTo>
                <a:cubicBezTo>
                  <a:pt x="6405022" y="5991"/>
                  <a:pt x="6858632" y="58828"/>
                  <a:pt x="7072853" y="0"/>
                </a:cubicBezTo>
                <a:cubicBezTo>
                  <a:pt x="7367543" y="-3669"/>
                  <a:pt x="7241439" y="-1086"/>
                  <a:pt x="7276647" y="0"/>
                </a:cubicBezTo>
                <a:cubicBezTo>
                  <a:pt x="7318359" y="-2590"/>
                  <a:pt x="7577821" y="34037"/>
                  <a:pt x="7744174" y="0"/>
                </a:cubicBezTo>
                <a:cubicBezTo>
                  <a:pt x="7953867" y="-29136"/>
                  <a:pt x="7994420" y="8617"/>
                  <a:pt x="8079835" y="0"/>
                </a:cubicBezTo>
                <a:cubicBezTo>
                  <a:pt x="8185965" y="-10997"/>
                  <a:pt x="8206449" y="30528"/>
                  <a:pt x="8283629" y="0"/>
                </a:cubicBezTo>
                <a:cubicBezTo>
                  <a:pt x="8390049" y="-49294"/>
                  <a:pt x="8943997" y="62644"/>
                  <a:pt x="9146757" y="0"/>
                </a:cubicBezTo>
                <a:cubicBezTo>
                  <a:pt x="9321959" y="-82651"/>
                  <a:pt x="9402350" y="39749"/>
                  <a:pt x="9482417" y="0"/>
                </a:cubicBezTo>
                <a:cubicBezTo>
                  <a:pt x="9561771" y="53004"/>
                  <a:pt x="10148493" y="12191"/>
                  <a:pt x="10345545" y="0"/>
                </a:cubicBezTo>
                <a:cubicBezTo>
                  <a:pt x="10630197" y="-83574"/>
                  <a:pt x="10843059" y="-40736"/>
                  <a:pt x="11208673" y="0"/>
                </a:cubicBezTo>
                <a:cubicBezTo>
                  <a:pt x="11552328" y="-32776"/>
                  <a:pt x="11754182" y="29915"/>
                  <a:pt x="12071801" y="0"/>
                </a:cubicBezTo>
                <a:cubicBezTo>
                  <a:pt x="12450293" y="2829"/>
                  <a:pt x="12802339" y="105781"/>
                  <a:pt x="13186675" y="0"/>
                </a:cubicBezTo>
                <a:cubicBezTo>
                  <a:pt x="13218205" y="260860"/>
                  <a:pt x="13158423" y="428251"/>
                  <a:pt x="13186675" y="712072"/>
                </a:cubicBezTo>
                <a:cubicBezTo>
                  <a:pt x="13209246" y="1018330"/>
                  <a:pt x="13139989" y="1084160"/>
                  <a:pt x="13186675" y="1205526"/>
                </a:cubicBezTo>
                <a:cubicBezTo>
                  <a:pt x="13240128" y="1329729"/>
                  <a:pt x="13093881" y="1731895"/>
                  <a:pt x="13186675" y="1873874"/>
                </a:cubicBezTo>
                <a:cubicBezTo>
                  <a:pt x="13233007" y="2043549"/>
                  <a:pt x="13132548" y="2282630"/>
                  <a:pt x="13186675" y="2454776"/>
                </a:cubicBezTo>
                <a:cubicBezTo>
                  <a:pt x="13334236" y="2643305"/>
                  <a:pt x="13132828" y="2908727"/>
                  <a:pt x="13186675" y="3079400"/>
                </a:cubicBezTo>
                <a:cubicBezTo>
                  <a:pt x="13230339" y="3306203"/>
                  <a:pt x="13167948" y="3380951"/>
                  <a:pt x="13186675" y="3660302"/>
                </a:cubicBezTo>
                <a:cubicBezTo>
                  <a:pt x="13209988" y="3904994"/>
                  <a:pt x="13118188" y="4039179"/>
                  <a:pt x="13186675" y="4372375"/>
                </a:cubicBezTo>
                <a:cubicBezTo>
                  <a:pt x="13111563" y="4381058"/>
                  <a:pt x="13051076" y="4358716"/>
                  <a:pt x="12982880" y="4372375"/>
                </a:cubicBezTo>
                <a:cubicBezTo>
                  <a:pt x="12921007" y="4391612"/>
                  <a:pt x="12824180" y="4351372"/>
                  <a:pt x="12779086" y="4372375"/>
                </a:cubicBezTo>
                <a:cubicBezTo>
                  <a:pt x="12724292" y="4362805"/>
                  <a:pt x="12587513" y="4313935"/>
                  <a:pt x="12443426" y="4372375"/>
                </a:cubicBezTo>
                <a:cubicBezTo>
                  <a:pt x="12319423" y="4387893"/>
                  <a:pt x="12289889" y="4344230"/>
                  <a:pt x="12107765" y="4372375"/>
                </a:cubicBezTo>
                <a:cubicBezTo>
                  <a:pt x="11919360" y="4393208"/>
                  <a:pt x="11985898" y="4385675"/>
                  <a:pt x="11903971" y="4372375"/>
                </a:cubicBezTo>
                <a:cubicBezTo>
                  <a:pt x="11784862" y="4315795"/>
                  <a:pt x="11310971" y="4262573"/>
                  <a:pt x="11172710" y="4372375"/>
                </a:cubicBezTo>
                <a:cubicBezTo>
                  <a:pt x="11028936" y="4423707"/>
                  <a:pt x="10606268" y="4316979"/>
                  <a:pt x="10441449" y="4372375"/>
                </a:cubicBezTo>
                <a:cubicBezTo>
                  <a:pt x="10309083" y="4442897"/>
                  <a:pt x="9821362" y="4250212"/>
                  <a:pt x="9578321" y="4372375"/>
                </a:cubicBezTo>
                <a:cubicBezTo>
                  <a:pt x="9275571" y="4461752"/>
                  <a:pt x="9054862" y="4327244"/>
                  <a:pt x="8847060" y="4372375"/>
                </a:cubicBezTo>
                <a:cubicBezTo>
                  <a:pt x="8669040" y="4384587"/>
                  <a:pt x="8319341" y="4334294"/>
                  <a:pt x="7983932" y="4372375"/>
                </a:cubicBezTo>
                <a:cubicBezTo>
                  <a:pt x="7771837" y="4382083"/>
                  <a:pt x="7315555" y="4350023"/>
                  <a:pt x="7120804" y="4372375"/>
                </a:cubicBezTo>
                <a:cubicBezTo>
                  <a:pt x="6835345" y="4378766"/>
                  <a:pt x="6607569" y="4279442"/>
                  <a:pt x="6389543" y="4372375"/>
                </a:cubicBezTo>
                <a:cubicBezTo>
                  <a:pt x="6106487" y="4387006"/>
                  <a:pt x="6099132" y="4360803"/>
                  <a:pt x="5922016" y="4372375"/>
                </a:cubicBezTo>
                <a:cubicBezTo>
                  <a:pt x="5728866" y="4447401"/>
                  <a:pt x="5462530" y="4361577"/>
                  <a:pt x="5190755" y="4372375"/>
                </a:cubicBezTo>
                <a:cubicBezTo>
                  <a:pt x="4968713" y="4433497"/>
                  <a:pt x="4895625" y="4305337"/>
                  <a:pt x="4591360" y="4372375"/>
                </a:cubicBezTo>
                <a:cubicBezTo>
                  <a:pt x="4312460" y="4436123"/>
                  <a:pt x="4423396" y="4331663"/>
                  <a:pt x="4387565" y="4372375"/>
                </a:cubicBezTo>
                <a:cubicBezTo>
                  <a:pt x="4412231" y="4393297"/>
                  <a:pt x="4019470" y="4338475"/>
                  <a:pt x="3920038" y="4372375"/>
                </a:cubicBezTo>
                <a:cubicBezTo>
                  <a:pt x="3806699" y="4421605"/>
                  <a:pt x="3762639" y="4355002"/>
                  <a:pt x="3716244" y="4372375"/>
                </a:cubicBezTo>
                <a:cubicBezTo>
                  <a:pt x="3710135" y="4391268"/>
                  <a:pt x="3373874" y="4363108"/>
                  <a:pt x="3248717" y="4372375"/>
                </a:cubicBezTo>
                <a:cubicBezTo>
                  <a:pt x="3042486" y="4390831"/>
                  <a:pt x="3149681" y="4318271"/>
                  <a:pt x="3044923" y="4372375"/>
                </a:cubicBezTo>
                <a:cubicBezTo>
                  <a:pt x="2943330" y="4386194"/>
                  <a:pt x="2936500" y="4351800"/>
                  <a:pt x="2841129" y="4372375"/>
                </a:cubicBezTo>
                <a:cubicBezTo>
                  <a:pt x="2799438" y="4424645"/>
                  <a:pt x="2141469" y="4262200"/>
                  <a:pt x="1978001" y="4372375"/>
                </a:cubicBezTo>
                <a:cubicBezTo>
                  <a:pt x="1832296" y="4497910"/>
                  <a:pt x="1642367" y="4293656"/>
                  <a:pt x="1510474" y="4372375"/>
                </a:cubicBezTo>
                <a:cubicBezTo>
                  <a:pt x="1443680" y="4428237"/>
                  <a:pt x="1336996" y="4355775"/>
                  <a:pt x="1174813" y="4372375"/>
                </a:cubicBezTo>
                <a:cubicBezTo>
                  <a:pt x="1080949" y="4366091"/>
                  <a:pt x="391983" y="4270657"/>
                  <a:pt x="0" y="4372375"/>
                </a:cubicBezTo>
                <a:cubicBezTo>
                  <a:pt x="76995" y="4199977"/>
                  <a:pt x="-2962" y="3952846"/>
                  <a:pt x="0" y="3835197"/>
                </a:cubicBezTo>
                <a:cubicBezTo>
                  <a:pt x="-26210" y="3650352"/>
                  <a:pt x="17628" y="3297706"/>
                  <a:pt x="0" y="3123125"/>
                </a:cubicBezTo>
                <a:cubicBezTo>
                  <a:pt x="-35253" y="2927365"/>
                  <a:pt x="-15185" y="2665782"/>
                  <a:pt x="0" y="2542223"/>
                </a:cubicBezTo>
                <a:cubicBezTo>
                  <a:pt x="40602" y="2339258"/>
                  <a:pt x="82495" y="2166394"/>
                  <a:pt x="0" y="2005046"/>
                </a:cubicBezTo>
                <a:cubicBezTo>
                  <a:pt x="-26686" y="1770115"/>
                  <a:pt x="11132" y="1714342"/>
                  <a:pt x="0" y="1467868"/>
                </a:cubicBezTo>
                <a:cubicBezTo>
                  <a:pt x="-10356" y="1285769"/>
                  <a:pt x="88631" y="1154145"/>
                  <a:pt x="0" y="799520"/>
                </a:cubicBezTo>
                <a:cubicBezTo>
                  <a:pt x="-27144" y="482031"/>
                  <a:pt x="89461" y="156594"/>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rPr>
              <a:t>The </a:t>
            </a:r>
            <a:r>
              <a:rPr b="1" lang="en-US" sz="3200">
                <a:solidFill>
                  <a:schemeClr val="dk1"/>
                </a:solidFill>
              </a:rPr>
              <a:t>Maker Movement </a:t>
            </a:r>
            <a:r>
              <a:rPr lang="en-US" sz="3200">
                <a:solidFill>
                  <a:schemeClr val="dk1"/>
                </a:solidFill>
              </a:rPr>
              <a:t>is becoming popular for its ability to change the way we teach and learn about science, technology, engineering, and math</a:t>
            </a:r>
            <a:r>
              <a:rPr b="1" lang="en-US" sz="3200">
                <a:solidFill>
                  <a:schemeClr val="dk1"/>
                </a:solidFill>
              </a:rPr>
              <a:t> (STEM)</a:t>
            </a:r>
            <a:r>
              <a:rPr lang="en-US" sz="3200">
                <a:solidFill>
                  <a:schemeClr val="dk1"/>
                </a:solidFill>
              </a:rPr>
              <a:t>. "Making" can include activities such as woodworking, electronics projects, 3D printing, sewing, and other forms of hands-on work. The goal is to foster creativity, problem-solving, and a deeper understanding of science and engineering through hands-on experiences.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41" name="Google Shape;41;p1"/>
          <p:cNvSpPr/>
          <p:nvPr/>
        </p:nvSpPr>
        <p:spPr>
          <a:xfrm>
            <a:off x="29133175" y="5956600"/>
            <a:ext cx="13496544" cy="731520"/>
          </a:xfrm>
          <a:custGeom>
            <a:rect b="b" l="l" r="r" t="t"/>
            <a:pathLst>
              <a:path extrusionOk="0" fill="none" h="731520" w="13496544">
                <a:moveTo>
                  <a:pt x="0" y="0"/>
                </a:moveTo>
                <a:cubicBezTo>
                  <a:pt x="140549" y="-39431"/>
                  <a:pt x="354777" y="2423"/>
                  <a:pt x="478514" y="0"/>
                </a:cubicBezTo>
                <a:cubicBezTo>
                  <a:pt x="602390" y="-1434"/>
                  <a:pt x="640666" y="14860"/>
                  <a:pt x="687096" y="0"/>
                </a:cubicBezTo>
                <a:cubicBezTo>
                  <a:pt x="731008" y="-20743"/>
                  <a:pt x="958092" y="29925"/>
                  <a:pt x="1030644" y="0"/>
                </a:cubicBezTo>
                <a:cubicBezTo>
                  <a:pt x="1137401" y="11405"/>
                  <a:pt x="1325808" y="19181"/>
                  <a:pt x="1509158" y="0"/>
                </a:cubicBezTo>
                <a:cubicBezTo>
                  <a:pt x="1621757" y="2748"/>
                  <a:pt x="1804668" y="18548"/>
                  <a:pt x="2122638" y="0"/>
                </a:cubicBezTo>
                <a:cubicBezTo>
                  <a:pt x="2415551" y="-2069"/>
                  <a:pt x="2641472" y="35905"/>
                  <a:pt x="2871083" y="0"/>
                </a:cubicBezTo>
                <a:cubicBezTo>
                  <a:pt x="3108211" y="-23743"/>
                  <a:pt x="3044503" y="7261"/>
                  <a:pt x="3079665" y="0"/>
                </a:cubicBezTo>
                <a:cubicBezTo>
                  <a:pt x="3167993" y="-58036"/>
                  <a:pt x="3549695" y="-18967"/>
                  <a:pt x="3828110" y="0"/>
                </a:cubicBezTo>
                <a:cubicBezTo>
                  <a:pt x="4144380" y="-27334"/>
                  <a:pt x="4459716" y="-13694"/>
                  <a:pt x="4711521" y="0"/>
                </a:cubicBezTo>
                <a:cubicBezTo>
                  <a:pt x="4966087" y="-6963"/>
                  <a:pt x="4922033" y="-5264"/>
                  <a:pt x="5055069" y="0"/>
                </a:cubicBezTo>
                <a:cubicBezTo>
                  <a:pt x="5191487" y="3889"/>
                  <a:pt x="5534964" y="-10143"/>
                  <a:pt x="5668548" y="0"/>
                </a:cubicBezTo>
                <a:cubicBezTo>
                  <a:pt x="5865226" y="-18950"/>
                  <a:pt x="5779167" y="26547"/>
                  <a:pt x="5877131" y="0"/>
                </a:cubicBezTo>
                <a:cubicBezTo>
                  <a:pt x="5949914" y="-34062"/>
                  <a:pt x="6159991" y="38146"/>
                  <a:pt x="6355645" y="0"/>
                </a:cubicBezTo>
                <a:cubicBezTo>
                  <a:pt x="6577074" y="-71071"/>
                  <a:pt x="6482946" y="-373"/>
                  <a:pt x="6564228" y="0"/>
                </a:cubicBezTo>
                <a:cubicBezTo>
                  <a:pt x="6635979" y="-22306"/>
                  <a:pt x="7230126" y="27547"/>
                  <a:pt x="7447638" y="0"/>
                </a:cubicBezTo>
                <a:cubicBezTo>
                  <a:pt x="7637670" y="-71866"/>
                  <a:pt x="7572329" y="16934"/>
                  <a:pt x="7656221" y="0"/>
                </a:cubicBezTo>
                <a:cubicBezTo>
                  <a:pt x="7820812" y="-94573"/>
                  <a:pt x="8179098" y="-9558"/>
                  <a:pt x="8539631" y="0"/>
                </a:cubicBezTo>
                <a:cubicBezTo>
                  <a:pt x="8967229" y="-91601"/>
                  <a:pt x="8937393" y="57601"/>
                  <a:pt x="9153110" y="0"/>
                </a:cubicBezTo>
                <a:cubicBezTo>
                  <a:pt x="9454363" y="-46961"/>
                  <a:pt x="9755587" y="101344"/>
                  <a:pt x="10036521" y="0"/>
                </a:cubicBezTo>
                <a:cubicBezTo>
                  <a:pt x="10289546" y="-88787"/>
                  <a:pt x="10263889" y="43812"/>
                  <a:pt x="10380069" y="0"/>
                </a:cubicBezTo>
                <a:cubicBezTo>
                  <a:pt x="10491036" y="-17421"/>
                  <a:pt x="11021982" y="-19210"/>
                  <a:pt x="11263478" y="0"/>
                </a:cubicBezTo>
                <a:cubicBezTo>
                  <a:pt x="11526695" y="-608"/>
                  <a:pt x="11683896" y="23795"/>
                  <a:pt x="12011923" y="0"/>
                </a:cubicBezTo>
                <a:cubicBezTo>
                  <a:pt x="12326628" y="-24425"/>
                  <a:pt x="12419064" y="43570"/>
                  <a:pt x="12625403" y="0"/>
                </a:cubicBezTo>
                <a:cubicBezTo>
                  <a:pt x="12843974" y="-37208"/>
                  <a:pt x="13193783" y="69707"/>
                  <a:pt x="13496543" y="0"/>
                </a:cubicBezTo>
                <a:cubicBezTo>
                  <a:pt x="13525553" y="67903"/>
                  <a:pt x="13489801" y="228876"/>
                  <a:pt x="13496543" y="373075"/>
                </a:cubicBezTo>
                <a:cubicBezTo>
                  <a:pt x="13529698" y="507958"/>
                  <a:pt x="13501179" y="582007"/>
                  <a:pt x="13496543" y="731520"/>
                </a:cubicBezTo>
                <a:cubicBezTo>
                  <a:pt x="13424870" y="748732"/>
                  <a:pt x="13389795" y="705681"/>
                  <a:pt x="13287960" y="731520"/>
                </a:cubicBezTo>
                <a:cubicBezTo>
                  <a:pt x="13192708" y="752676"/>
                  <a:pt x="13165649" y="716626"/>
                  <a:pt x="13079378" y="731520"/>
                </a:cubicBezTo>
                <a:cubicBezTo>
                  <a:pt x="12997307" y="686531"/>
                  <a:pt x="12457147" y="633501"/>
                  <a:pt x="12195967" y="731520"/>
                </a:cubicBezTo>
                <a:cubicBezTo>
                  <a:pt x="11996811" y="745251"/>
                  <a:pt x="11600610" y="637547"/>
                  <a:pt x="11312558" y="731520"/>
                </a:cubicBezTo>
                <a:cubicBezTo>
                  <a:pt x="10924645" y="763277"/>
                  <a:pt x="11023705" y="723630"/>
                  <a:pt x="10834043" y="731520"/>
                </a:cubicBezTo>
                <a:cubicBezTo>
                  <a:pt x="10643779" y="803507"/>
                  <a:pt x="10178283" y="665347"/>
                  <a:pt x="9950633" y="731520"/>
                </a:cubicBezTo>
                <a:cubicBezTo>
                  <a:pt x="9720513" y="800534"/>
                  <a:pt x="9628595" y="720531"/>
                  <a:pt x="9472120" y="731520"/>
                </a:cubicBezTo>
                <a:cubicBezTo>
                  <a:pt x="9338175" y="756680"/>
                  <a:pt x="9235786" y="722501"/>
                  <a:pt x="9128571" y="731520"/>
                </a:cubicBezTo>
                <a:cubicBezTo>
                  <a:pt x="8995039" y="777377"/>
                  <a:pt x="8798555" y="716954"/>
                  <a:pt x="8650058" y="731520"/>
                </a:cubicBezTo>
                <a:cubicBezTo>
                  <a:pt x="8526206" y="782064"/>
                  <a:pt x="8079039" y="717932"/>
                  <a:pt x="7901613" y="731520"/>
                </a:cubicBezTo>
                <a:cubicBezTo>
                  <a:pt x="7732378" y="800894"/>
                  <a:pt x="7374106" y="664531"/>
                  <a:pt x="7153168" y="731520"/>
                </a:cubicBezTo>
                <a:cubicBezTo>
                  <a:pt x="6968202" y="781234"/>
                  <a:pt x="6763095" y="696496"/>
                  <a:pt x="6674654" y="731520"/>
                </a:cubicBezTo>
                <a:cubicBezTo>
                  <a:pt x="6579401" y="751044"/>
                  <a:pt x="6503290" y="735588"/>
                  <a:pt x="6466071" y="731520"/>
                </a:cubicBezTo>
                <a:cubicBezTo>
                  <a:pt x="6433571" y="718607"/>
                  <a:pt x="5879132" y="680311"/>
                  <a:pt x="5717627" y="731520"/>
                </a:cubicBezTo>
                <a:cubicBezTo>
                  <a:pt x="5544193" y="790960"/>
                  <a:pt x="5204297" y="621556"/>
                  <a:pt x="4969182" y="731520"/>
                </a:cubicBezTo>
                <a:cubicBezTo>
                  <a:pt x="4757167" y="787849"/>
                  <a:pt x="4745672" y="698092"/>
                  <a:pt x="4625633" y="731520"/>
                </a:cubicBezTo>
                <a:cubicBezTo>
                  <a:pt x="4537591" y="774399"/>
                  <a:pt x="4373277" y="721306"/>
                  <a:pt x="4282085" y="731520"/>
                </a:cubicBezTo>
                <a:cubicBezTo>
                  <a:pt x="4170416" y="761726"/>
                  <a:pt x="4120405" y="707005"/>
                  <a:pt x="4073502" y="731520"/>
                </a:cubicBezTo>
                <a:cubicBezTo>
                  <a:pt x="4043548" y="765861"/>
                  <a:pt x="3788339" y="716398"/>
                  <a:pt x="3594988" y="731520"/>
                </a:cubicBezTo>
                <a:cubicBezTo>
                  <a:pt x="3412330" y="797031"/>
                  <a:pt x="3315960" y="683815"/>
                  <a:pt x="3116474" y="731520"/>
                </a:cubicBezTo>
                <a:cubicBezTo>
                  <a:pt x="2864809" y="750688"/>
                  <a:pt x="2566147" y="655749"/>
                  <a:pt x="2368029" y="731520"/>
                </a:cubicBezTo>
                <a:cubicBezTo>
                  <a:pt x="2143252" y="836470"/>
                  <a:pt x="1843446" y="717415"/>
                  <a:pt x="1484620" y="731520"/>
                </a:cubicBezTo>
                <a:cubicBezTo>
                  <a:pt x="1081738" y="808319"/>
                  <a:pt x="892700" y="701541"/>
                  <a:pt x="736175" y="731520"/>
                </a:cubicBezTo>
                <a:cubicBezTo>
                  <a:pt x="568550" y="794764"/>
                  <a:pt x="257326" y="766617"/>
                  <a:pt x="0" y="731520"/>
                </a:cubicBezTo>
                <a:cubicBezTo>
                  <a:pt x="-46815" y="644297"/>
                  <a:pt x="54216" y="476410"/>
                  <a:pt x="0" y="380390"/>
                </a:cubicBezTo>
                <a:cubicBezTo>
                  <a:pt x="-58519" y="291813"/>
                  <a:pt x="8679" y="85645"/>
                  <a:pt x="0" y="0"/>
                </a:cubicBezTo>
                <a:close/>
              </a:path>
              <a:path extrusionOk="0" fill="none" h="731520" w="13496544">
                <a:moveTo>
                  <a:pt x="0" y="0"/>
                </a:moveTo>
                <a:cubicBezTo>
                  <a:pt x="212076" y="-10762"/>
                  <a:pt x="445991" y="-6045"/>
                  <a:pt x="613478" y="0"/>
                </a:cubicBezTo>
                <a:cubicBezTo>
                  <a:pt x="788828" y="15773"/>
                  <a:pt x="1131226" y="10363"/>
                  <a:pt x="1361923" y="0"/>
                </a:cubicBezTo>
                <a:cubicBezTo>
                  <a:pt x="1591427" y="-19374"/>
                  <a:pt x="1710829" y="34411"/>
                  <a:pt x="1840437" y="0"/>
                </a:cubicBezTo>
                <a:cubicBezTo>
                  <a:pt x="1968030" y="-46976"/>
                  <a:pt x="2238700" y="59917"/>
                  <a:pt x="2318951" y="0"/>
                </a:cubicBezTo>
                <a:cubicBezTo>
                  <a:pt x="2439090" y="-42247"/>
                  <a:pt x="2948848" y="92999"/>
                  <a:pt x="3202361" y="0"/>
                </a:cubicBezTo>
                <a:cubicBezTo>
                  <a:pt x="3444658" y="-81738"/>
                  <a:pt x="3592824" y="58415"/>
                  <a:pt x="3815841" y="0"/>
                </a:cubicBezTo>
                <a:cubicBezTo>
                  <a:pt x="4051452" y="-47338"/>
                  <a:pt x="4011463" y="-3082"/>
                  <a:pt x="4159389" y="0"/>
                </a:cubicBezTo>
                <a:cubicBezTo>
                  <a:pt x="4217782" y="-14208"/>
                  <a:pt x="4764844" y="53888"/>
                  <a:pt x="5042800" y="0"/>
                </a:cubicBezTo>
                <a:cubicBezTo>
                  <a:pt x="5316939" y="-130785"/>
                  <a:pt x="5533040" y="18087"/>
                  <a:pt x="5926209" y="0"/>
                </a:cubicBezTo>
                <a:cubicBezTo>
                  <a:pt x="6290162" y="-11192"/>
                  <a:pt x="6054445" y="-8481"/>
                  <a:pt x="6134793" y="0"/>
                </a:cubicBezTo>
                <a:cubicBezTo>
                  <a:pt x="6217547" y="-12228"/>
                  <a:pt x="6476764" y="73065"/>
                  <a:pt x="6613306" y="0"/>
                </a:cubicBezTo>
                <a:cubicBezTo>
                  <a:pt x="6786336" y="-51911"/>
                  <a:pt x="6886234" y="-8149"/>
                  <a:pt x="7091820" y="0"/>
                </a:cubicBezTo>
                <a:cubicBezTo>
                  <a:pt x="7307916" y="-9018"/>
                  <a:pt x="7224207" y="21541"/>
                  <a:pt x="7300403" y="0"/>
                </a:cubicBezTo>
                <a:cubicBezTo>
                  <a:pt x="7306343" y="129"/>
                  <a:pt x="7895089" y="79879"/>
                  <a:pt x="8183813" y="0"/>
                </a:cubicBezTo>
                <a:cubicBezTo>
                  <a:pt x="8454612" y="-98224"/>
                  <a:pt x="8615322" y="7945"/>
                  <a:pt x="8932257" y="0"/>
                </a:cubicBezTo>
                <a:cubicBezTo>
                  <a:pt x="9158166" y="-62656"/>
                  <a:pt x="9402834" y="16491"/>
                  <a:pt x="9545737" y="0"/>
                </a:cubicBezTo>
                <a:cubicBezTo>
                  <a:pt x="9725369" y="-1007"/>
                  <a:pt x="9756644" y="-669"/>
                  <a:pt x="9889286" y="0"/>
                </a:cubicBezTo>
                <a:cubicBezTo>
                  <a:pt x="10027986" y="-7837"/>
                  <a:pt x="10086637" y="6420"/>
                  <a:pt x="10232834" y="0"/>
                </a:cubicBezTo>
                <a:cubicBezTo>
                  <a:pt x="10379207" y="25044"/>
                  <a:pt x="10654775" y="-7225"/>
                  <a:pt x="10846313" y="0"/>
                </a:cubicBezTo>
                <a:cubicBezTo>
                  <a:pt x="11008649" y="-17518"/>
                  <a:pt x="10968323" y="28394"/>
                  <a:pt x="11054896" y="0"/>
                </a:cubicBezTo>
                <a:cubicBezTo>
                  <a:pt x="11142561" y="-13369"/>
                  <a:pt x="11321439" y="21414"/>
                  <a:pt x="11398444" y="0"/>
                </a:cubicBezTo>
                <a:cubicBezTo>
                  <a:pt x="11458369" y="-25027"/>
                  <a:pt x="11518093" y="25122"/>
                  <a:pt x="11607028" y="0"/>
                </a:cubicBezTo>
                <a:cubicBezTo>
                  <a:pt x="11683170" y="18696"/>
                  <a:pt x="11931229" y="42416"/>
                  <a:pt x="12085541" y="0"/>
                </a:cubicBezTo>
                <a:cubicBezTo>
                  <a:pt x="12253388" y="-59628"/>
                  <a:pt x="12449365" y="49951"/>
                  <a:pt x="12699021" y="0"/>
                </a:cubicBezTo>
                <a:cubicBezTo>
                  <a:pt x="12941601" y="-21635"/>
                  <a:pt x="13129076" y="66616"/>
                  <a:pt x="13496543" y="0"/>
                </a:cubicBezTo>
                <a:cubicBezTo>
                  <a:pt x="13534882" y="163574"/>
                  <a:pt x="13462446" y="298086"/>
                  <a:pt x="13496543" y="380390"/>
                </a:cubicBezTo>
                <a:cubicBezTo>
                  <a:pt x="13517804" y="436609"/>
                  <a:pt x="13458380" y="596743"/>
                  <a:pt x="13496543" y="731520"/>
                </a:cubicBezTo>
                <a:cubicBezTo>
                  <a:pt x="13266347" y="801205"/>
                  <a:pt x="13171066" y="674392"/>
                  <a:pt x="12883065" y="731520"/>
                </a:cubicBezTo>
                <a:cubicBezTo>
                  <a:pt x="12601823" y="776292"/>
                  <a:pt x="12565761" y="710521"/>
                  <a:pt x="12269585" y="731520"/>
                </a:cubicBezTo>
                <a:cubicBezTo>
                  <a:pt x="11990697" y="810163"/>
                  <a:pt x="11675888" y="713240"/>
                  <a:pt x="11521140" y="731520"/>
                </a:cubicBezTo>
                <a:cubicBezTo>
                  <a:pt x="11393977" y="740097"/>
                  <a:pt x="11104077" y="654477"/>
                  <a:pt x="10907661" y="731520"/>
                </a:cubicBezTo>
                <a:cubicBezTo>
                  <a:pt x="10710147" y="794490"/>
                  <a:pt x="10643563" y="709509"/>
                  <a:pt x="10564113" y="731520"/>
                </a:cubicBezTo>
                <a:cubicBezTo>
                  <a:pt x="10446905" y="745611"/>
                  <a:pt x="9977028" y="664058"/>
                  <a:pt x="9680702" y="731520"/>
                </a:cubicBezTo>
                <a:cubicBezTo>
                  <a:pt x="9406066" y="804223"/>
                  <a:pt x="9405301" y="708529"/>
                  <a:pt x="9337154" y="731520"/>
                </a:cubicBezTo>
                <a:cubicBezTo>
                  <a:pt x="9261787" y="787151"/>
                  <a:pt x="9048155" y="747122"/>
                  <a:pt x="8858640" y="731520"/>
                </a:cubicBezTo>
                <a:cubicBezTo>
                  <a:pt x="8660698" y="765085"/>
                  <a:pt x="8513801" y="710172"/>
                  <a:pt x="8380127" y="731520"/>
                </a:cubicBezTo>
                <a:cubicBezTo>
                  <a:pt x="8241830" y="759535"/>
                  <a:pt x="8252621" y="720846"/>
                  <a:pt x="8171543" y="731520"/>
                </a:cubicBezTo>
                <a:cubicBezTo>
                  <a:pt x="8102137" y="748056"/>
                  <a:pt x="7812631" y="645541"/>
                  <a:pt x="7558065" y="731520"/>
                </a:cubicBezTo>
                <a:cubicBezTo>
                  <a:pt x="7335084" y="840680"/>
                  <a:pt x="7039709" y="758868"/>
                  <a:pt x="6674654" y="731520"/>
                </a:cubicBezTo>
                <a:cubicBezTo>
                  <a:pt x="6322817" y="806533"/>
                  <a:pt x="6368625" y="721250"/>
                  <a:pt x="6196140" y="731520"/>
                </a:cubicBezTo>
                <a:cubicBezTo>
                  <a:pt x="6063351" y="712951"/>
                  <a:pt x="5637927" y="668881"/>
                  <a:pt x="5447695" y="731520"/>
                </a:cubicBezTo>
                <a:cubicBezTo>
                  <a:pt x="5258329" y="811898"/>
                  <a:pt x="5058442" y="719060"/>
                  <a:pt x="4969182" y="731520"/>
                </a:cubicBezTo>
                <a:cubicBezTo>
                  <a:pt x="4838981" y="747018"/>
                  <a:pt x="4690337" y="696992"/>
                  <a:pt x="4625633" y="731520"/>
                </a:cubicBezTo>
                <a:cubicBezTo>
                  <a:pt x="4542746" y="746000"/>
                  <a:pt x="4123729" y="690943"/>
                  <a:pt x="3877188" y="731520"/>
                </a:cubicBezTo>
                <a:cubicBezTo>
                  <a:pt x="3621498" y="748513"/>
                  <a:pt x="3721221" y="721198"/>
                  <a:pt x="3668606" y="731520"/>
                </a:cubicBezTo>
                <a:cubicBezTo>
                  <a:pt x="3612047" y="746079"/>
                  <a:pt x="3402272" y="701544"/>
                  <a:pt x="3325057" y="731520"/>
                </a:cubicBezTo>
                <a:cubicBezTo>
                  <a:pt x="3245368" y="748586"/>
                  <a:pt x="3072084" y="709024"/>
                  <a:pt x="2981509" y="731520"/>
                </a:cubicBezTo>
                <a:cubicBezTo>
                  <a:pt x="2890621" y="768900"/>
                  <a:pt x="2714670" y="694590"/>
                  <a:pt x="2637960" y="731520"/>
                </a:cubicBezTo>
                <a:cubicBezTo>
                  <a:pt x="2521900" y="774049"/>
                  <a:pt x="1992087" y="776048"/>
                  <a:pt x="1754550" y="731520"/>
                </a:cubicBezTo>
                <a:cubicBezTo>
                  <a:pt x="1505849" y="711045"/>
                  <a:pt x="1234830" y="694771"/>
                  <a:pt x="871140" y="731520"/>
                </a:cubicBezTo>
                <a:cubicBezTo>
                  <a:pt x="507046" y="749744"/>
                  <a:pt x="742952" y="710361"/>
                  <a:pt x="662557" y="731520"/>
                </a:cubicBezTo>
                <a:cubicBezTo>
                  <a:pt x="564509" y="757044"/>
                  <a:pt x="174939" y="726853"/>
                  <a:pt x="0" y="731520"/>
                </a:cubicBezTo>
                <a:cubicBezTo>
                  <a:pt x="-21486" y="601259"/>
                  <a:pt x="20450" y="480944"/>
                  <a:pt x="0" y="380390"/>
                </a:cubicBezTo>
                <a:cubicBezTo>
                  <a:pt x="-7769" y="270535"/>
                  <a:pt x="29013" y="91575"/>
                  <a:pt x="0" y="0"/>
                </a:cubicBezTo>
                <a:close/>
              </a:path>
              <a:path extrusionOk="0" fill="none" h="731520" w="13496544">
                <a:moveTo>
                  <a:pt x="0" y="0"/>
                </a:moveTo>
                <a:cubicBezTo>
                  <a:pt x="114889" y="-5462"/>
                  <a:pt x="364221" y="43775"/>
                  <a:pt x="478514" y="0"/>
                </a:cubicBezTo>
                <a:cubicBezTo>
                  <a:pt x="589658" y="-19342"/>
                  <a:pt x="641211" y="22931"/>
                  <a:pt x="687096" y="0"/>
                </a:cubicBezTo>
                <a:cubicBezTo>
                  <a:pt x="745062" y="4035"/>
                  <a:pt x="932552" y="9264"/>
                  <a:pt x="1030644" y="0"/>
                </a:cubicBezTo>
                <a:cubicBezTo>
                  <a:pt x="1113723" y="24674"/>
                  <a:pt x="1368552" y="33825"/>
                  <a:pt x="1509158" y="0"/>
                </a:cubicBezTo>
                <a:cubicBezTo>
                  <a:pt x="1686629" y="-21692"/>
                  <a:pt x="1832245" y="60596"/>
                  <a:pt x="2122638" y="0"/>
                </a:cubicBezTo>
                <a:cubicBezTo>
                  <a:pt x="2470746" y="-36682"/>
                  <a:pt x="2623403" y="5256"/>
                  <a:pt x="2871083" y="0"/>
                </a:cubicBezTo>
                <a:cubicBezTo>
                  <a:pt x="3099688" y="-6647"/>
                  <a:pt x="3042347" y="7550"/>
                  <a:pt x="3079665" y="0"/>
                </a:cubicBezTo>
                <a:cubicBezTo>
                  <a:pt x="3185073" y="-61666"/>
                  <a:pt x="3497575" y="10184"/>
                  <a:pt x="3828110" y="0"/>
                </a:cubicBezTo>
                <a:cubicBezTo>
                  <a:pt x="4131037" y="-92796"/>
                  <a:pt x="4522170" y="-6099"/>
                  <a:pt x="4711521" y="0"/>
                </a:cubicBezTo>
                <a:cubicBezTo>
                  <a:pt x="4969695" y="-25504"/>
                  <a:pt x="4900593" y="-34"/>
                  <a:pt x="5055069" y="0"/>
                </a:cubicBezTo>
                <a:cubicBezTo>
                  <a:pt x="5220855" y="-50873"/>
                  <a:pt x="5504496" y="7129"/>
                  <a:pt x="5668548" y="0"/>
                </a:cubicBezTo>
                <a:cubicBezTo>
                  <a:pt x="5852479" y="-7969"/>
                  <a:pt x="5787278" y="14526"/>
                  <a:pt x="5877131" y="0"/>
                </a:cubicBezTo>
                <a:cubicBezTo>
                  <a:pt x="5936542" y="985"/>
                  <a:pt x="6099645" y="56668"/>
                  <a:pt x="6355645" y="0"/>
                </a:cubicBezTo>
                <a:cubicBezTo>
                  <a:pt x="6563800" y="-59159"/>
                  <a:pt x="6447016" y="9643"/>
                  <a:pt x="6564228" y="0"/>
                </a:cubicBezTo>
                <a:cubicBezTo>
                  <a:pt x="6636100" y="-22103"/>
                  <a:pt x="7282616" y="66739"/>
                  <a:pt x="7447638" y="0"/>
                </a:cubicBezTo>
                <a:cubicBezTo>
                  <a:pt x="7645465" y="-48161"/>
                  <a:pt x="7574648" y="16718"/>
                  <a:pt x="7656221" y="0"/>
                </a:cubicBezTo>
                <a:cubicBezTo>
                  <a:pt x="7705283" y="68679"/>
                  <a:pt x="8023247" y="-2030"/>
                  <a:pt x="8539631" y="0"/>
                </a:cubicBezTo>
                <a:cubicBezTo>
                  <a:pt x="8943809" y="-53920"/>
                  <a:pt x="8898631" y="64385"/>
                  <a:pt x="9153110" y="0"/>
                </a:cubicBezTo>
                <a:cubicBezTo>
                  <a:pt x="9374054" y="-110624"/>
                  <a:pt x="9793669" y="37963"/>
                  <a:pt x="10036521" y="0"/>
                </a:cubicBezTo>
                <a:cubicBezTo>
                  <a:pt x="10301667" y="-108211"/>
                  <a:pt x="10288842" y="55780"/>
                  <a:pt x="10380069" y="0"/>
                </a:cubicBezTo>
                <a:cubicBezTo>
                  <a:pt x="10471558" y="-9736"/>
                  <a:pt x="11016720" y="13083"/>
                  <a:pt x="11263478" y="0"/>
                </a:cubicBezTo>
                <a:cubicBezTo>
                  <a:pt x="11536288" y="1522"/>
                  <a:pt x="11678103" y="19341"/>
                  <a:pt x="12011923" y="0"/>
                </a:cubicBezTo>
                <a:cubicBezTo>
                  <a:pt x="12353345" y="-9064"/>
                  <a:pt x="12439630" y="42829"/>
                  <a:pt x="12625403" y="0"/>
                </a:cubicBezTo>
                <a:cubicBezTo>
                  <a:pt x="12871339" y="-33426"/>
                  <a:pt x="13264470" y="48333"/>
                  <a:pt x="13496543" y="0"/>
                </a:cubicBezTo>
                <a:cubicBezTo>
                  <a:pt x="13520101" y="93920"/>
                  <a:pt x="13480062" y="228950"/>
                  <a:pt x="13496543" y="373075"/>
                </a:cubicBezTo>
                <a:cubicBezTo>
                  <a:pt x="13526274" y="501888"/>
                  <a:pt x="13463451" y="582023"/>
                  <a:pt x="13496543" y="731520"/>
                </a:cubicBezTo>
                <a:cubicBezTo>
                  <a:pt x="13418526" y="731725"/>
                  <a:pt x="13380341" y="714652"/>
                  <a:pt x="13287960" y="731520"/>
                </a:cubicBezTo>
                <a:cubicBezTo>
                  <a:pt x="13197780" y="753376"/>
                  <a:pt x="13169570" y="722341"/>
                  <a:pt x="13079378" y="731520"/>
                </a:cubicBezTo>
                <a:cubicBezTo>
                  <a:pt x="12991974" y="738764"/>
                  <a:pt x="12455053" y="647516"/>
                  <a:pt x="12195967" y="731520"/>
                </a:cubicBezTo>
                <a:cubicBezTo>
                  <a:pt x="11943052" y="834229"/>
                  <a:pt x="11693933" y="686397"/>
                  <a:pt x="11312558" y="731520"/>
                </a:cubicBezTo>
                <a:cubicBezTo>
                  <a:pt x="10962828" y="767432"/>
                  <a:pt x="11068853" y="741830"/>
                  <a:pt x="10834043" y="731520"/>
                </a:cubicBezTo>
                <a:cubicBezTo>
                  <a:pt x="10636748" y="705362"/>
                  <a:pt x="10197002" y="689391"/>
                  <a:pt x="9950633" y="731520"/>
                </a:cubicBezTo>
                <a:cubicBezTo>
                  <a:pt x="9713199" y="787272"/>
                  <a:pt x="9591883" y="718723"/>
                  <a:pt x="9472120" y="731520"/>
                </a:cubicBezTo>
                <a:cubicBezTo>
                  <a:pt x="9313197" y="766111"/>
                  <a:pt x="9250015" y="687414"/>
                  <a:pt x="9128571" y="731520"/>
                </a:cubicBezTo>
                <a:cubicBezTo>
                  <a:pt x="8972354" y="736621"/>
                  <a:pt x="8770963" y="729901"/>
                  <a:pt x="8650058" y="731520"/>
                </a:cubicBezTo>
                <a:cubicBezTo>
                  <a:pt x="8519193" y="760929"/>
                  <a:pt x="8106434" y="677363"/>
                  <a:pt x="7901613" y="731520"/>
                </a:cubicBezTo>
                <a:cubicBezTo>
                  <a:pt x="7654165" y="797914"/>
                  <a:pt x="7352666" y="687190"/>
                  <a:pt x="7153168" y="731520"/>
                </a:cubicBezTo>
                <a:cubicBezTo>
                  <a:pt x="6960294" y="790364"/>
                  <a:pt x="6781142" y="706622"/>
                  <a:pt x="6674654" y="731520"/>
                </a:cubicBezTo>
                <a:cubicBezTo>
                  <a:pt x="6562027" y="757203"/>
                  <a:pt x="6517691" y="722904"/>
                  <a:pt x="6466071" y="731520"/>
                </a:cubicBezTo>
                <a:cubicBezTo>
                  <a:pt x="6395741" y="725538"/>
                  <a:pt x="5847412" y="675900"/>
                  <a:pt x="5717627" y="731520"/>
                </a:cubicBezTo>
                <a:cubicBezTo>
                  <a:pt x="5578564" y="780832"/>
                  <a:pt x="5215589" y="663882"/>
                  <a:pt x="4969182" y="731520"/>
                </a:cubicBezTo>
                <a:cubicBezTo>
                  <a:pt x="4753962" y="799040"/>
                  <a:pt x="4728632" y="687923"/>
                  <a:pt x="4625633" y="731520"/>
                </a:cubicBezTo>
                <a:cubicBezTo>
                  <a:pt x="4530679" y="765226"/>
                  <a:pt x="4380293" y="733546"/>
                  <a:pt x="4282085" y="731520"/>
                </a:cubicBezTo>
                <a:cubicBezTo>
                  <a:pt x="4192223" y="761362"/>
                  <a:pt x="4128823" y="727946"/>
                  <a:pt x="4073502" y="731520"/>
                </a:cubicBezTo>
                <a:cubicBezTo>
                  <a:pt x="4014177" y="754559"/>
                  <a:pt x="3780730" y="695032"/>
                  <a:pt x="3594988" y="731520"/>
                </a:cubicBezTo>
                <a:cubicBezTo>
                  <a:pt x="3409078" y="775156"/>
                  <a:pt x="3339549" y="718654"/>
                  <a:pt x="3116474" y="731520"/>
                </a:cubicBezTo>
                <a:cubicBezTo>
                  <a:pt x="2919426" y="824379"/>
                  <a:pt x="2568591" y="669911"/>
                  <a:pt x="2368029" y="731520"/>
                </a:cubicBezTo>
                <a:cubicBezTo>
                  <a:pt x="2200679" y="784782"/>
                  <a:pt x="1899924" y="630447"/>
                  <a:pt x="1484620" y="731520"/>
                </a:cubicBezTo>
                <a:cubicBezTo>
                  <a:pt x="1108087" y="811719"/>
                  <a:pt x="902153" y="647115"/>
                  <a:pt x="736175" y="731520"/>
                </a:cubicBezTo>
                <a:cubicBezTo>
                  <a:pt x="496370" y="829679"/>
                  <a:pt x="241675" y="770312"/>
                  <a:pt x="0" y="731520"/>
                </a:cubicBezTo>
                <a:cubicBezTo>
                  <a:pt x="-51978" y="620552"/>
                  <a:pt x="32322" y="471487"/>
                  <a:pt x="0" y="380390"/>
                </a:cubicBezTo>
                <a:cubicBezTo>
                  <a:pt x="-61442" y="271924"/>
                  <a:pt x="11068" y="64505"/>
                  <a:pt x="0" y="0"/>
                </a:cubicBezTo>
                <a:close/>
              </a:path>
              <a:path extrusionOk="0" h="731520" w="13496544">
                <a:moveTo>
                  <a:pt x="0" y="0"/>
                </a:moveTo>
                <a:cubicBezTo>
                  <a:pt x="255088" y="-52675"/>
                  <a:pt x="474394" y="18718"/>
                  <a:pt x="613478" y="0"/>
                </a:cubicBezTo>
                <a:cubicBezTo>
                  <a:pt x="746872" y="30262"/>
                  <a:pt x="1052355" y="6785"/>
                  <a:pt x="1361923" y="0"/>
                </a:cubicBezTo>
                <a:cubicBezTo>
                  <a:pt x="1627793" y="-13575"/>
                  <a:pt x="1738646" y="24462"/>
                  <a:pt x="1840437" y="0"/>
                </a:cubicBezTo>
                <a:cubicBezTo>
                  <a:pt x="1979577" y="-48707"/>
                  <a:pt x="2220306" y="60391"/>
                  <a:pt x="2318951" y="0"/>
                </a:cubicBezTo>
                <a:cubicBezTo>
                  <a:pt x="2438449" y="-5516"/>
                  <a:pt x="2964414" y="85175"/>
                  <a:pt x="3202361" y="0"/>
                </a:cubicBezTo>
                <a:cubicBezTo>
                  <a:pt x="3467587" y="-83025"/>
                  <a:pt x="3549552" y="34293"/>
                  <a:pt x="3815841" y="0"/>
                </a:cubicBezTo>
                <a:cubicBezTo>
                  <a:pt x="4053022" y="-60153"/>
                  <a:pt x="4018863" y="25738"/>
                  <a:pt x="4159389" y="0"/>
                </a:cubicBezTo>
                <a:cubicBezTo>
                  <a:pt x="4309070" y="16697"/>
                  <a:pt x="4758117" y="77061"/>
                  <a:pt x="5042800" y="0"/>
                </a:cubicBezTo>
                <a:cubicBezTo>
                  <a:pt x="5310717" y="-81095"/>
                  <a:pt x="5571273" y="-23402"/>
                  <a:pt x="5926209" y="0"/>
                </a:cubicBezTo>
                <a:cubicBezTo>
                  <a:pt x="6288024" y="-21072"/>
                  <a:pt x="6073480" y="11330"/>
                  <a:pt x="6134793" y="0"/>
                </a:cubicBezTo>
                <a:cubicBezTo>
                  <a:pt x="6182214" y="-5201"/>
                  <a:pt x="6456501" y="40829"/>
                  <a:pt x="6613306" y="0"/>
                </a:cubicBezTo>
                <a:cubicBezTo>
                  <a:pt x="6763644" y="-30407"/>
                  <a:pt x="6850781" y="36970"/>
                  <a:pt x="7091820" y="0"/>
                </a:cubicBezTo>
                <a:cubicBezTo>
                  <a:pt x="7315175" y="-6376"/>
                  <a:pt x="7230792" y="22130"/>
                  <a:pt x="7300403" y="0"/>
                </a:cubicBezTo>
                <a:cubicBezTo>
                  <a:pt x="7434945" y="-56134"/>
                  <a:pt x="7867752" y="118420"/>
                  <a:pt x="8183813" y="0"/>
                </a:cubicBezTo>
                <a:cubicBezTo>
                  <a:pt x="8462510" y="-127868"/>
                  <a:pt x="8692212" y="32406"/>
                  <a:pt x="8932257" y="0"/>
                </a:cubicBezTo>
                <a:cubicBezTo>
                  <a:pt x="9205682" y="-79525"/>
                  <a:pt x="9351821" y="15515"/>
                  <a:pt x="9545737" y="0"/>
                </a:cubicBezTo>
                <a:cubicBezTo>
                  <a:pt x="9736673" y="-11785"/>
                  <a:pt x="9761324" y="869"/>
                  <a:pt x="9889286" y="0"/>
                </a:cubicBezTo>
                <a:cubicBezTo>
                  <a:pt x="10013192" y="1312"/>
                  <a:pt x="10102532" y="21610"/>
                  <a:pt x="10232834" y="0"/>
                </a:cubicBezTo>
                <a:cubicBezTo>
                  <a:pt x="10424174" y="-10211"/>
                  <a:pt x="10718150" y="-4773"/>
                  <a:pt x="10846313" y="0"/>
                </a:cubicBezTo>
                <a:cubicBezTo>
                  <a:pt x="11028966" y="-22654"/>
                  <a:pt x="10953756" y="8609"/>
                  <a:pt x="11054896" y="0"/>
                </a:cubicBezTo>
                <a:cubicBezTo>
                  <a:pt x="11165487" y="-30304"/>
                  <a:pt x="11308982" y="38832"/>
                  <a:pt x="11398444" y="0"/>
                </a:cubicBezTo>
                <a:cubicBezTo>
                  <a:pt x="11481005" y="-32031"/>
                  <a:pt x="11531413" y="1013"/>
                  <a:pt x="11607028" y="0"/>
                </a:cubicBezTo>
                <a:cubicBezTo>
                  <a:pt x="11681011" y="-12240"/>
                  <a:pt x="11964213" y="13595"/>
                  <a:pt x="12085541" y="0"/>
                </a:cubicBezTo>
                <a:cubicBezTo>
                  <a:pt x="12269934" y="-45399"/>
                  <a:pt x="12429187" y="63385"/>
                  <a:pt x="12699021" y="0"/>
                </a:cubicBezTo>
                <a:cubicBezTo>
                  <a:pt x="12926650" y="-65741"/>
                  <a:pt x="13063915" y="76542"/>
                  <a:pt x="13496543" y="0"/>
                </a:cubicBezTo>
                <a:cubicBezTo>
                  <a:pt x="13514250" y="167585"/>
                  <a:pt x="13446685" y="319005"/>
                  <a:pt x="13496543" y="380390"/>
                </a:cubicBezTo>
                <a:cubicBezTo>
                  <a:pt x="13566165" y="446743"/>
                  <a:pt x="13476761" y="610370"/>
                  <a:pt x="13496543" y="731520"/>
                </a:cubicBezTo>
                <a:cubicBezTo>
                  <a:pt x="13276509" y="725817"/>
                  <a:pt x="13170753" y="662073"/>
                  <a:pt x="12883065" y="731520"/>
                </a:cubicBezTo>
                <a:cubicBezTo>
                  <a:pt x="12606414" y="786383"/>
                  <a:pt x="12560421" y="655023"/>
                  <a:pt x="12269585" y="731520"/>
                </a:cubicBezTo>
                <a:cubicBezTo>
                  <a:pt x="11979038" y="792345"/>
                  <a:pt x="11677471" y="703820"/>
                  <a:pt x="11521140" y="731520"/>
                </a:cubicBezTo>
                <a:cubicBezTo>
                  <a:pt x="11324532" y="731023"/>
                  <a:pt x="11104746" y="642787"/>
                  <a:pt x="10907661" y="731520"/>
                </a:cubicBezTo>
                <a:cubicBezTo>
                  <a:pt x="10727193" y="810478"/>
                  <a:pt x="10665031" y="700795"/>
                  <a:pt x="10564113" y="731520"/>
                </a:cubicBezTo>
                <a:cubicBezTo>
                  <a:pt x="10413000" y="755527"/>
                  <a:pt x="9933909" y="647163"/>
                  <a:pt x="9680702" y="731520"/>
                </a:cubicBezTo>
                <a:cubicBezTo>
                  <a:pt x="9421096" y="825807"/>
                  <a:pt x="9407862" y="693510"/>
                  <a:pt x="9337154" y="731520"/>
                </a:cubicBezTo>
                <a:cubicBezTo>
                  <a:pt x="9262965" y="774576"/>
                  <a:pt x="9087739" y="722349"/>
                  <a:pt x="8858640" y="731520"/>
                </a:cubicBezTo>
                <a:cubicBezTo>
                  <a:pt x="8653920" y="723356"/>
                  <a:pt x="8520190" y="706187"/>
                  <a:pt x="8380127" y="731520"/>
                </a:cubicBezTo>
                <a:cubicBezTo>
                  <a:pt x="8257915" y="766984"/>
                  <a:pt x="8249126" y="711289"/>
                  <a:pt x="8171543" y="731520"/>
                </a:cubicBezTo>
                <a:cubicBezTo>
                  <a:pt x="8055869" y="744619"/>
                  <a:pt x="7815355" y="670544"/>
                  <a:pt x="7558065" y="731520"/>
                </a:cubicBezTo>
                <a:cubicBezTo>
                  <a:pt x="7364581" y="839755"/>
                  <a:pt x="7030133" y="716220"/>
                  <a:pt x="6674654" y="731520"/>
                </a:cubicBezTo>
                <a:cubicBezTo>
                  <a:pt x="6312364" y="816188"/>
                  <a:pt x="6390870" y="726182"/>
                  <a:pt x="6196140" y="731520"/>
                </a:cubicBezTo>
                <a:cubicBezTo>
                  <a:pt x="6035366" y="728356"/>
                  <a:pt x="5625378" y="642258"/>
                  <a:pt x="5447695" y="731520"/>
                </a:cubicBezTo>
                <a:cubicBezTo>
                  <a:pt x="5231583" y="796761"/>
                  <a:pt x="5115666" y="725018"/>
                  <a:pt x="4969182" y="731520"/>
                </a:cubicBezTo>
                <a:cubicBezTo>
                  <a:pt x="4844796" y="748950"/>
                  <a:pt x="4693018" y="694378"/>
                  <a:pt x="4625633" y="731520"/>
                </a:cubicBezTo>
                <a:cubicBezTo>
                  <a:pt x="4545471" y="815867"/>
                  <a:pt x="4127932" y="705452"/>
                  <a:pt x="3877188" y="731520"/>
                </a:cubicBezTo>
                <a:cubicBezTo>
                  <a:pt x="3628942" y="754429"/>
                  <a:pt x="3724957" y="728812"/>
                  <a:pt x="3668606" y="731520"/>
                </a:cubicBezTo>
                <a:cubicBezTo>
                  <a:pt x="3629415" y="720008"/>
                  <a:pt x="3407672" y="717693"/>
                  <a:pt x="3325057" y="731520"/>
                </a:cubicBezTo>
                <a:cubicBezTo>
                  <a:pt x="3260358" y="758058"/>
                  <a:pt x="3101164" y="685410"/>
                  <a:pt x="2981509" y="731520"/>
                </a:cubicBezTo>
                <a:cubicBezTo>
                  <a:pt x="2858629" y="765341"/>
                  <a:pt x="2715096" y="712515"/>
                  <a:pt x="2637960" y="731520"/>
                </a:cubicBezTo>
                <a:cubicBezTo>
                  <a:pt x="2511885" y="732384"/>
                  <a:pt x="2005341" y="694508"/>
                  <a:pt x="1754550" y="731520"/>
                </a:cubicBezTo>
                <a:cubicBezTo>
                  <a:pt x="1601074" y="772326"/>
                  <a:pt x="1195249" y="713940"/>
                  <a:pt x="871140" y="731520"/>
                </a:cubicBezTo>
                <a:cubicBezTo>
                  <a:pt x="492378" y="741309"/>
                  <a:pt x="760171" y="703141"/>
                  <a:pt x="662557" y="731520"/>
                </a:cubicBezTo>
                <a:cubicBezTo>
                  <a:pt x="610535" y="741797"/>
                  <a:pt x="173121" y="757856"/>
                  <a:pt x="0" y="731520"/>
                </a:cubicBezTo>
                <a:cubicBezTo>
                  <a:pt x="-31969" y="596719"/>
                  <a:pt x="10888" y="493496"/>
                  <a:pt x="0" y="380390"/>
                </a:cubicBezTo>
                <a:cubicBezTo>
                  <a:pt x="-6882" y="258050"/>
                  <a:pt x="23225" y="126164"/>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extLst>
                  <a:ext uri="http://customooxmlschemas.google.com/">
                    <go:slidesCustomData xmlns:go="http://customooxmlschemas.google.com/" textRoundtripDataId="0"/>
                  </a:ext>
                </a:extLst>
              </a:rPr>
              <a:t>Results</a:t>
            </a:r>
            <a:endParaRPr b="0" i="0" sz="1400" u="none" cap="none" strike="noStrike">
              <a:solidFill>
                <a:srgbClr val="000000"/>
              </a:solidFill>
              <a:latin typeface="Arial"/>
              <a:ea typeface="Arial"/>
              <a:cs typeface="Arial"/>
              <a:sym typeface="Arial"/>
            </a:endParaRPr>
          </a:p>
        </p:txBody>
      </p:sp>
      <p:sp>
        <p:nvSpPr>
          <p:cNvPr id="42" name="Google Shape;42;p1"/>
          <p:cNvSpPr/>
          <p:nvPr/>
        </p:nvSpPr>
        <p:spPr>
          <a:xfrm>
            <a:off x="10320800" y="27704076"/>
            <a:ext cx="4398758" cy="840217"/>
          </a:xfrm>
          <a:custGeom>
            <a:rect b="b" l="l" r="r" t="t"/>
            <a:pathLst>
              <a:path extrusionOk="0" h="807901" w="4398758">
                <a:moveTo>
                  <a:pt x="0" y="0"/>
                </a:moveTo>
                <a:cubicBezTo>
                  <a:pt x="189808" y="-58383"/>
                  <a:pt x="239615" y="50267"/>
                  <a:pt x="505857" y="0"/>
                </a:cubicBezTo>
                <a:cubicBezTo>
                  <a:pt x="702206" y="2624"/>
                  <a:pt x="827124" y="27156"/>
                  <a:pt x="1055702" y="0"/>
                </a:cubicBezTo>
                <a:cubicBezTo>
                  <a:pt x="1316979" y="-29019"/>
                  <a:pt x="1550511" y="8704"/>
                  <a:pt x="1649534" y="0"/>
                </a:cubicBezTo>
                <a:cubicBezTo>
                  <a:pt x="1744057" y="-113764"/>
                  <a:pt x="2108473" y="64711"/>
                  <a:pt x="2287354" y="0"/>
                </a:cubicBezTo>
                <a:cubicBezTo>
                  <a:pt x="2516078" y="-44321"/>
                  <a:pt x="2758952" y="89077"/>
                  <a:pt x="2925174" y="0"/>
                </a:cubicBezTo>
                <a:cubicBezTo>
                  <a:pt x="3096690" y="-47395"/>
                  <a:pt x="3363459" y="1285"/>
                  <a:pt x="3519006" y="0"/>
                </a:cubicBezTo>
                <a:cubicBezTo>
                  <a:pt x="3585816" y="-17688"/>
                  <a:pt x="4037667" y="-29095"/>
                  <a:pt x="4398758" y="0"/>
                </a:cubicBezTo>
                <a:cubicBezTo>
                  <a:pt x="4440276" y="182600"/>
                  <a:pt x="4353397" y="234186"/>
                  <a:pt x="4398758" y="420109"/>
                </a:cubicBezTo>
                <a:cubicBezTo>
                  <a:pt x="4447117" y="616339"/>
                  <a:pt x="4397092" y="701519"/>
                  <a:pt x="4398758" y="807901"/>
                </a:cubicBezTo>
                <a:cubicBezTo>
                  <a:pt x="4178791" y="801057"/>
                  <a:pt x="4147413" y="774929"/>
                  <a:pt x="3980876" y="807901"/>
                </a:cubicBezTo>
                <a:cubicBezTo>
                  <a:pt x="3823790" y="833740"/>
                  <a:pt x="3516139" y="758760"/>
                  <a:pt x="3343056" y="807901"/>
                </a:cubicBezTo>
                <a:cubicBezTo>
                  <a:pt x="3205850" y="825703"/>
                  <a:pt x="2982612" y="774186"/>
                  <a:pt x="2793211" y="807901"/>
                </a:cubicBezTo>
                <a:cubicBezTo>
                  <a:pt x="2650930" y="837461"/>
                  <a:pt x="2460263" y="796092"/>
                  <a:pt x="2331342" y="807901"/>
                </a:cubicBezTo>
                <a:cubicBezTo>
                  <a:pt x="2217300" y="845022"/>
                  <a:pt x="1988109" y="786210"/>
                  <a:pt x="1913460" y="807901"/>
                </a:cubicBezTo>
                <a:cubicBezTo>
                  <a:pt x="1953447" y="872331"/>
                  <a:pt x="1566212" y="871367"/>
                  <a:pt x="1275640" y="807901"/>
                </a:cubicBezTo>
                <a:cubicBezTo>
                  <a:pt x="982955" y="817244"/>
                  <a:pt x="915460" y="758001"/>
                  <a:pt x="769783" y="807901"/>
                </a:cubicBezTo>
                <a:cubicBezTo>
                  <a:pt x="633015" y="794827"/>
                  <a:pt x="427623" y="700116"/>
                  <a:pt x="0" y="807901"/>
                </a:cubicBezTo>
                <a:cubicBezTo>
                  <a:pt x="-40627" y="686681"/>
                  <a:pt x="33431" y="513140"/>
                  <a:pt x="0" y="428188"/>
                </a:cubicBezTo>
                <a:cubicBezTo>
                  <a:pt x="-45321" y="352599"/>
                  <a:pt x="41141" y="166743"/>
                  <a:pt x="0" y="0"/>
                </a:cubicBezTo>
                <a:close/>
              </a:path>
            </a:pathLst>
          </a:custGeom>
          <a:noFill/>
          <a:ln cap="flat" cmpd="sng" w="28575">
            <a:solidFill>
              <a:srgbClr val="002060"/>
            </a:solidFill>
            <a:prstDash val="solid"/>
            <a:miter lim="800000"/>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Figure 2.</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Mobile</a:t>
            </a:r>
            <a:r>
              <a:rPr lang="en-US" sz="2400">
                <a:solidFill>
                  <a:schemeClr val="dk1"/>
                </a:solidFill>
              </a:rPr>
              <a:t> m</a:t>
            </a:r>
            <a:r>
              <a:rPr b="0" i="0" lang="en-US" sz="2400" u="none" cap="none" strike="noStrike">
                <a:solidFill>
                  <a:schemeClr val="dk1"/>
                </a:solidFill>
                <a:latin typeface="Arial"/>
                <a:ea typeface="Arial"/>
                <a:cs typeface="Arial"/>
                <a:sym typeface="Arial"/>
              </a:rPr>
              <a:t>aking program visit</a:t>
            </a:r>
            <a:endParaRPr b="0" i="0" sz="1400" u="none" cap="none" strike="noStrike">
              <a:solidFill>
                <a:schemeClr val="dk1"/>
              </a:solidFill>
              <a:latin typeface="Arial"/>
              <a:ea typeface="Arial"/>
              <a:cs typeface="Arial"/>
              <a:sym typeface="Arial"/>
            </a:endParaRPr>
          </a:p>
        </p:txBody>
      </p:sp>
      <p:pic>
        <p:nvPicPr>
          <p:cNvPr id="43" name="Google Shape;43;p1"/>
          <p:cNvPicPr preferRelativeResize="0"/>
          <p:nvPr/>
        </p:nvPicPr>
        <p:blipFill rotWithShape="1">
          <a:blip r:embed="rId4">
            <a:alphaModFix/>
          </a:blip>
          <a:srcRect b="0" l="0" r="0" t="0"/>
          <a:stretch/>
        </p:blipFill>
        <p:spPr>
          <a:xfrm>
            <a:off x="5064872" y="555205"/>
            <a:ext cx="2508025" cy="2508040"/>
          </a:xfrm>
          <a:prstGeom prst="rect">
            <a:avLst/>
          </a:prstGeom>
          <a:noFill/>
          <a:ln>
            <a:noFill/>
          </a:ln>
        </p:spPr>
      </p:pic>
      <p:pic>
        <p:nvPicPr>
          <p:cNvPr id="44" name="Google Shape;44;p1"/>
          <p:cNvPicPr preferRelativeResize="0"/>
          <p:nvPr/>
        </p:nvPicPr>
        <p:blipFill rotWithShape="1">
          <a:blip r:embed="rId5">
            <a:alphaModFix/>
          </a:blip>
          <a:srcRect b="0" l="0" r="0" t="0"/>
          <a:stretch/>
        </p:blipFill>
        <p:spPr>
          <a:xfrm>
            <a:off x="1477411" y="22330525"/>
            <a:ext cx="8364253" cy="5171896"/>
          </a:xfrm>
          <a:custGeom>
            <a:rect b="b" l="l" r="r" t="t"/>
            <a:pathLst>
              <a:path extrusionOk="0" h="5171896" w="8364253">
                <a:moveTo>
                  <a:pt x="0" y="0"/>
                </a:moveTo>
                <a:cubicBezTo>
                  <a:pt x="239872" y="-38025"/>
                  <a:pt x="418236" y="32333"/>
                  <a:pt x="597447" y="0"/>
                </a:cubicBezTo>
                <a:cubicBezTo>
                  <a:pt x="742301" y="-9215"/>
                  <a:pt x="887180" y="-10593"/>
                  <a:pt x="1027608" y="0"/>
                </a:cubicBezTo>
                <a:cubicBezTo>
                  <a:pt x="1189820" y="-28768"/>
                  <a:pt x="1321181" y="47576"/>
                  <a:pt x="1541412" y="0"/>
                </a:cubicBezTo>
                <a:cubicBezTo>
                  <a:pt x="1746242" y="-28533"/>
                  <a:pt x="1792807" y="25098"/>
                  <a:pt x="1971574" y="0"/>
                </a:cubicBezTo>
                <a:cubicBezTo>
                  <a:pt x="2157734" y="-3840"/>
                  <a:pt x="2261660" y="18220"/>
                  <a:pt x="2485378" y="0"/>
                </a:cubicBezTo>
                <a:cubicBezTo>
                  <a:pt x="2738250" y="9838"/>
                  <a:pt x="2931510" y="56144"/>
                  <a:pt x="3082825" y="0"/>
                </a:cubicBezTo>
                <a:cubicBezTo>
                  <a:pt x="3173657" y="-32614"/>
                  <a:pt x="3630966" y="4976"/>
                  <a:pt x="3763914" y="0"/>
                </a:cubicBezTo>
                <a:cubicBezTo>
                  <a:pt x="3935327" y="-51454"/>
                  <a:pt x="3993322" y="93965"/>
                  <a:pt x="4277718" y="0"/>
                </a:cubicBezTo>
                <a:cubicBezTo>
                  <a:pt x="4532665" y="-43155"/>
                  <a:pt x="4579068" y="32417"/>
                  <a:pt x="4875165" y="0"/>
                </a:cubicBezTo>
                <a:cubicBezTo>
                  <a:pt x="5157173" y="-11132"/>
                  <a:pt x="5173842" y="15709"/>
                  <a:pt x="5388969" y="0"/>
                </a:cubicBezTo>
                <a:cubicBezTo>
                  <a:pt x="5610632" y="1065"/>
                  <a:pt x="5829968" y="38630"/>
                  <a:pt x="5902773" y="0"/>
                </a:cubicBezTo>
                <a:cubicBezTo>
                  <a:pt x="6009806" y="-37410"/>
                  <a:pt x="6176762" y="28892"/>
                  <a:pt x="6332934" y="0"/>
                </a:cubicBezTo>
                <a:cubicBezTo>
                  <a:pt x="6499961" y="3944"/>
                  <a:pt x="6596631" y="22997"/>
                  <a:pt x="6679453" y="0"/>
                </a:cubicBezTo>
                <a:cubicBezTo>
                  <a:pt x="6811048" y="-24780"/>
                  <a:pt x="6962545" y="-1233"/>
                  <a:pt x="7109615" y="0"/>
                </a:cubicBezTo>
                <a:cubicBezTo>
                  <a:pt x="7292535" y="-15156"/>
                  <a:pt x="7330284" y="35847"/>
                  <a:pt x="7539777" y="0"/>
                </a:cubicBezTo>
                <a:cubicBezTo>
                  <a:pt x="7744931" y="-21630"/>
                  <a:pt x="8075839" y="-1156"/>
                  <a:pt x="8364253" y="0"/>
                </a:cubicBezTo>
                <a:cubicBezTo>
                  <a:pt x="8367172" y="165483"/>
                  <a:pt x="8361580" y="420853"/>
                  <a:pt x="8364253" y="522936"/>
                </a:cubicBezTo>
                <a:cubicBezTo>
                  <a:pt x="8410562" y="610289"/>
                  <a:pt x="8356017" y="794741"/>
                  <a:pt x="8364253" y="1201029"/>
                </a:cubicBezTo>
                <a:cubicBezTo>
                  <a:pt x="8419016" y="1540189"/>
                  <a:pt x="8346105" y="1522525"/>
                  <a:pt x="8364253" y="1723965"/>
                </a:cubicBezTo>
                <a:cubicBezTo>
                  <a:pt x="8381557" y="1946092"/>
                  <a:pt x="8361930" y="2004978"/>
                  <a:pt x="8364253" y="2143464"/>
                </a:cubicBezTo>
                <a:cubicBezTo>
                  <a:pt x="8353235" y="2273813"/>
                  <a:pt x="8324796" y="2500025"/>
                  <a:pt x="8364253" y="2614681"/>
                </a:cubicBezTo>
                <a:cubicBezTo>
                  <a:pt x="8403998" y="2705015"/>
                  <a:pt x="8375128" y="2976353"/>
                  <a:pt x="8364253" y="3085897"/>
                </a:cubicBezTo>
                <a:cubicBezTo>
                  <a:pt x="8389079" y="3165703"/>
                  <a:pt x="8351864" y="3317163"/>
                  <a:pt x="8364253" y="3505395"/>
                </a:cubicBezTo>
                <a:cubicBezTo>
                  <a:pt x="8375830" y="3626370"/>
                  <a:pt x="8354148" y="3904627"/>
                  <a:pt x="8364253" y="4028331"/>
                </a:cubicBezTo>
                <a:cubicBezTo>
                  <a:pt x="8330045" y="4093631"/>
                  <a:pt x="8370238" y="4921877"/>
                  <a:pt x="8364253" y="5171896"/>
                </a:cubicBezTo>
                <a:cubicBezTo>
                  <a:pt x="7997277" y="5249052"/>
                  <a:pt x="7834362" y="5123828"/>
                  <a:pt x="7599521" y="5171896"/>
                </a:cubicBezTo>
                <a:cubicBezTo>
                  <a:pt x="7363325" y="5247044"/>
                  <a:pt x="7018536" y="5170481"/>
                  <a:pt x="6834790" y="5171896"/>
                </a:cubicBezTo>
                <a:cubicBezTo>
                  <a:pt x="6596768" y="5231933"/>
                  <a:pt x="6342287" y="5155410"/>
                  <a:pt x="6237343" y="5171896"/>
                </a:cubicBezTo>
                <a:cubicBezTo>
                  <a:pt x="6105285" y="5199357"/>
                  <a:pt x="5967475" y="5140883"/>
                  <a:pt x="5723539" y="5171896"/>
                </a:cubicBezTo>
                <a:cubicBezTo>
                  <a:pt x="5457843" y="5234436"/>
                  <a:pt x="5343500" y="5171811"/>
                  <a:pt x="5042450" y="5171896"/>
                </a:cubicBezTo>
                <a:cubicBezTo>
                  <a:pt x="4807019" y="5178862"/>
                  <a:pt x="4462465" y="5164466"/>
                  <a:pt x="4277718" y="5171896"/>
                </a:cubicBezTo>
                <a:cubicBezTo>
                  <a:pt x="4162367" y="5211863"/>
                  <a:pt x="3954992" y="5232160"/>
                  <a:pt x="3680271" y="5171896"/>
                </a:cubicBezTo>
                <a:cubicBezTo>
                  <a:pt x="3475458" y="5183313"/>
                  <a:pt x="3442200" y="5169838"/>
                  <a:pt x="3250110" y="5171896"/>
                </a:cubicBezTo>
                <a:cubicBezTo>
                  <a:pt x="3072796" y="5170200"/>
                  <a:pt x="2960959" y="5170184"/>
                  <a:pt x="2819948" y="5171896"/>
                </a:cubicBezTo>
                <a:cubicBezTo>
                  <a:pt x="2694796" y="5144656"/>
                  <a:pt x="2562474" y="5106706"/>
                  <a:pt x="2306144" y="5171896"/>
                </a:cubicBezTo>
                <a:cubicBezTo>
                  <a:pt x="2053389" y="5213712"/>
                  <a:pt x="1929715" y="5142187"/>
                  <a:pt x="1792340" y="5171896"/>
                </a:cubicBezTo>
                <a:cubicBezTo>
                  <a:pt x="1672241" y="5221484"/>
                  <a:pt x="1407516" y="4998661"/>
                  <a:pt x="1111251" y="5171896"/>
                </a:cubicBezTo>
                <a:cubicBezTo>
                  <a:pt x="767216" y="5257510"/>
                  <a:pt x="567811" y="5108433"/>
                  <a:pt x="0" y="5171896"/>
                </a:cubicBezTo>
                <a:cubicBezTo>
                  <a:pt x="7062" y="5045584"/>
                  <a:pt x="14373" y="4862283"/>
                  <a:pt x="0" y="4752397"/>
                </a:cubicBezTo>
                <a:cubicBezTo>
                  <a:pt x="-11784" y="4685004"/>
                  <a:pt x="32823" y="4401809"/>
                  <a:pt x="0" y="4229462"/>
                </a:cubicBezTo>
                <a:cubicBezTo>
                  <a:pt x="-34418" y="4078309"/>
                  <a:pt x="33791" y="3937332"/>
                  <a:pt x="0" y="3758244"/>
                </a:cubicBezTo>
                <a:cubicBezTo>
                  <a:pt x="-57631" y="3524762"/>
                  <a:pt x="36534" y="3415754"/>
                  <a:pt x="0" y="3338746"/>
                </a:cubicBezTo>
                <a:cubicBezTo>
                  <a:pt x="-1415" y="3247971"/>
                  <a:pt x="51898" y="2999465"/>
                  <a:pt x="0" y="2815810"/>
                </a:cubicBezTo>
                <a:cubicBezTo>
                  <a:pt x="8584" y="2644594"/>
                  <a:pt x="-21745" y="2403696"/>
                  <a:pt x="0" y="2189435"/>
                </a:cubicBezTo>
                <a:cubicBezTo>
                  <a:pt x="-63607" y="1912360"/>
                  <a:pt x="11741" y="1855040"/>
                  <a:pt x="0" y="1666500"/>
                </a:cubicBezTo>
                <a:cubicBezTo>
                  <a:pt x="54697" y="1455532"/>
                  <a:pt x="26618" y="1323712"/>
                  <a:pt x="0" y="1143564"/>
                </a:cubicBezTo>
                <a:cubicBezTo>
                  <a:pt x="-27457" y="961160"/>
                  <a:pt x="12711" y="808657"/>
                  <a:pt x="0" y="724065"/>
                </a:cubicBezTo>
                <a:cubicBezTo>
                  <a:pt x="50697" y="592685"/>
                  <a:pt x="14036" y="243957"/>
                  <a:pt x="0" y="0"/>
                </a:cubicBezTo>
                <a:close/>
              </a:path>
            </a:pathLst>
          </a:custGeom>
          <a:noFill/>
          <a:ln cap="flat" cmpd="sng" w="28575">
            <a:solidFill>
              <a:srgbClr val="002060"/>
            </a:solidFill>
            <a:prstDash val="solid"/>
            <a:round/>
            <a:headEnd len="sm" w="sm" type="none"/>
            <a:tailEnd len="sm" w="sm" type="none"/>
          </a:ln>
        </p:spPr>
      </p:pic>
      <p:pic>
        <p:nvPicPr>
          <p:cNvPr id="45" name="Google Shape;45;p1"/>
          <p:cNvPicPr preferRelativeResize="0"/>
          <p:nvPr/>
        </p:nvPicPr>
        <p:blipFill rotWithShape="1">
          <a:blip r:embed="rId6">
            <a:alphaModFix/>
          </a:blip>
          <a:srcRect b="0" l="0" r="0" t="0"/>
          <a:stretch/>
        </p:blipFill>
        <p:spPr>
          <a:xfrm>
            <a:off x="38852475" y="4166004"/>
            <a:ext cx="5038725" cy="1409700"/>
          </a:xfrm>
          <a:prstGeom prst="rect">
            <a:avLst/>
          </a:prstGeom>
          <a:noFill/>
          <a:ln>
            <a:noFill/>
          </a:ln>
        </p:spPr>
      </p:pic>
      <p:pic>
        <p:nvPicPr>
          <p:cNvPr id="46" name="Google Shape;46;p1"/>
          <p:cNvPicPr preferRelativeResize="0"/>
          <p:nvPr/>
        </p:nvPicPr>
        <p:blipFill rotWithShape="1">
          <a:blip r:embed="rId6">
            <a:alphaModFix/>
          </a:blip>
          <a:srcRect b="0" l="0" r="0" t="0"/>
          <a:stretch/>
        </p:blipFill>
        <p:spPr>
          <a:xfrm>
            <a:off x="33813750" y="4185982"/>
            <a:ext cx="5038725" cy="1409700"/>
          </a:xfrm>
          <a:prstGeom prst="rect">
            <a:avLst/>
          </a:prstGeom>
          <a:noFill/>
          <a:ln>
            <a:noFill/>
          </a:ln>
        </p:spPr>
      </p:pic>
      <p:pic>
        <p:nvPicPr>
          <p:cNvPr id="47" name="Google Shape;47;p1"/>
          <p:cNvPicPr preferRelativeResize="0"/>
          <p:nvPr/>
        </p:nvPicPr>
        <p:blipFill rotWithShape="1">
          <a:blip r:embed="rId6">
            <a:alphaModFix/>
          </a:blip>
          <a:srcRect b="0" l="0" r="0" t="0"/>
          <a:stretch/>
        </p:blipFill>
        <p:spPr>
          <a:xfrm>
            <a:off x="28775025" y="4185982"/>
            <a:ext cx="5038725" cy="1409700"/>
          </a:xfrm>
          <a:prstGeom prst="rect">
            <a:avLst/>
          </a:prstGeom>
          <a:noFill/>
          <a:ln>
            <a:noFill/>
          </a:ln>
        </p:spPr>
      </p:pic>
      <p:pic>
        <p:nvPicPr>
          <p:cNvPr id="48" name="Google Shape;48;p1"/>
          <p:cNvPicPr preferRelativeResize="0"/>
          <p:nvPr/>
        </p:nvPicPr>
        <p:blipFill rotWithShape="1">
          <a:blip r:embed="rId6">
            <a:alphaModFix/>
          </a:blip>
          <a:srcRect b="0" l="0" r="0" t="0"/>
          <a:stretch/>
        </p:blipFill>
        <p:spPr>
          <a:xfrm>
            <a:off x="23736300" y="4185982"/>
            <a:ext cx="5038725" cy="1409700"/>
          </a:xfrm>
          <a:prstGeom prst="rect">
            <a:avLst/>
          </a:prstGeom>
          <a:noFill/>
          <a:ln>
            <a:noFill/>
          </a:ln>
        </p:spPr>
      </p:pic>
      <p:pic>
        <p:nvPicPr>
          <p:cNvPr id="49" name="Google Shape;49;p1"/>
          <p:cNvPicPr preferRelativeResize="0"/>
          <p:nvPr/>
        </p:nvPicPr>
        <p:blipFill rotWithShape="1">
          <a:blip r:embed="rId6">
            <a:alphaModFix/>
          </a:blip>
          <a:srcRect b="0" l="0" r="0" t="0"/>
          <a:stretch/>
        </p:blipFill>
        <p:spPr>
          <a:xfrm>
            <a:off x="18697575" y="4185982"/>
            <a:ext cx="5038725" cy="1409700"/>
          </a:xfrm>
          <a:prstGeom prst="rect">
            <a:avLst/>
          </a:prstGeom>
          <a:noFill/>
          <a:ln>
            <a:noFill/>
          </a:ln>
        </p:spPr>
      </p:pic>
      <p:pic>
        <p:nvPicPr>
          <p:cNvPr id="50" name="Google Shape;50;p1"/>
          <p:cNvPicPr preferRelativeResize="0"/>
          <p:nvPr/>
        </p:nvPicPr>
        <p:blipFill rotWithShape="1">
          <a:blip r:embed="rId6">
            <a:alphaModFix/>
          </a:blip>
          <a:srcRect b="0" l="0" r="0" t="0"/>
          <a:stretch/>
        </p:blipFill>
        <p:spPr>
          <a:xfrm>
            <a:off x="13653408" y="4162430"/>
            <a:ext cx="5038725" cy="1409700"/>
          </a:xfrm>
          <a:prstGeom prst="rect">
            <a:avLst/>
          </a:prstGeom>
          <a:noFill/>
          <a:ln>
            <a:noFill/>
          </a:ln>
        </p:spPr>
      </p:pic>
      <p:pic>
        <p:nvPicPr>
          <p:cNvPr id="51" name="Google Shape;51;p1"/>
          <p:cNvPicPr preferRelativeResize="0"/>
          <p:nvPr/>
        </p:nvPicPr>
        <p:blipFill rotWithShape="1">
          <a:blip r:embed="rId6">
            <a:alphaModFix/>
          </a:blip>
          <a:srcRect b="0" l="0" r="0" t="0"/>
          <a:stretch/>
        </p:blipFill>
        <p:spPr>
          <a:xfrm>
            <a:off x="8729186" y="4185982"/>
            <a:ext cx="5038725" cy="1409700"/>
          </a:xfrm>
          <a:prstGeom prst="rect">
            <a:avLst/>
          </a:prstGeom>
          <a:noFill/>
          <a:ln>
            <a:noFill/>
          </a:ln>
        </p:spPr>
      </p:pic>
      <p:pic>
        <p:nvPicPr>
          <p:cNvPr id="52" name="Google Shape;52;p1"/>
          <p:cNvPicPr preferRelativeResize="0"/>
          <p:nvPr/>
        </p:nvPicPr>
        <p:blipFill rotWithShape="1">
          <a:blip r:embed="rId6">
            <a:alphaModFix/>
          </a:blip>
          <a:srcRect b="0" l="0" r="0" t="0"/>
          <a:stretch/>
        </p:blipFill>
        <p:spPr>
          <a:xfrm>
            <a:off x="3799522" y="4185982"/>
            <a:ext cx="5038725" cy="1409700"/>
          </a:xfrm>
          <a:prstGeom prst="rect">
            <a:avLst/>
          </a:prstGeom>
          <a:noFill/>
          <a:ln>
            <a:noFill/>
          </a:ln>
        </p:spPr>
      </p:pic>
      <p:pic>
        <p:nvPicPr>
          <p:cNvPr id="53" name="Google Shape;53;p1"/>
          <p:cNvPicPr preferRelativeResize="0"/>
          <p:nvPr/>
        </p:nvPicPr>
        <p:blipFill rotWithShape="1">
          <a:blip r:embed="rId6">
            <a:alphaModFix/>
          </a:blip>
          <a:srcRect b="0" l="22750" r="0" t="1670"/>
          <a:stretch/>
        </p:blipFill>
        <p:spPr>
          <a:xfrm>
            <a:off x="-98345" y="4185982"/>
            <a:ext cx="3892425" cy="1386148"/>
          </a:xfrm>
          <a:prstGeom prst="rect">
            <a:avLst/>
          </a:prstGeom>
          <a:noFill/>
          <a:ln>
            <a:noFill/>
          </a:ln>
        </p:spPr>
      </p:pic>
      <p:sp>
        <p:nvSpPr>
          <p:cNvPr id="54" name="Google Shape;54;p1"/>
          <p:cNvSpPr/>
          <p:nvPr/>
        </p:nvSpPr>
        <p:spPr>
          <a:xfrm>
            <a:off x="1466990" y="10158829"/>
            <a:ext cx="13167360" cy="731520"/>
          </a:xfrm>
          <a:custGeom>
            <a:rect b="b" l="l" r="r" t="t"/>
            <a:pathLst>
              <a:path extrusionOk="0" fill="none" h="731520" w="13167360">
                <a:moveTo>
                  <a:pt x="0" y="0"/>
                </a:moveTo>
                <a:cubicBezTo>
                  <a:pt x="152713" y="-18609"/>
                  <a:pt x="189722" y="-2590"/>
                  <a:pt x="335169" y="0"/>
                </a:cubicBezTo>
                <a:cubicBezTo>
                  <a:pt x="484748" y="11045"/>
                  <a:pt x="568173" y="28087"/>
                  <a:pt x="670338" y="0"/>
                </a:cubicBezTo>
                <a:cubicBezTo>
                  <a:pt x="772675" y="-31476"/>
                  <a:pt x="833050" y="27052"/>
                  <a:pt x="873834" y="0"/>
                </a:cubicBezTo>
                <a:cubicBezTo>
                  <a:pt x="901603" y="-34043"/>
                  <a:pt x="1113101" y="19615"/>
                  <a:pt x="1209003" y="0"/>
                </a:cubicBezTo>
                <a:cubicBezTo>
                  <a:pt x="1311823" y="-12213"/>
                  <a:pt x="1472143" y="46740"/>
                  <a:pt x="1675846" y="0"/>
                </a:cubicBezTo>
                <a:cubicBezTo>
                  <a:pt x="1903576" y="-66198"/>
                  <a:pt x="1871532" y="15779"/>
                  <a:pt x="2011015" y="0"/>
                </a:cubicBezTo>
                <a:cubicBezTo>
                  <a:pt x="2170164" y="-25381"/>
                  <a:pt x="2373704" y="35862"/>
                  <a:pt x="2477858" y="0"/>
                </a:cubicBezTo>
                <a:cubicBezTo>
                  <a:pt x="2590098" y="-41270"/>
                  <a:pt x="2939181" y="49407"/>
                  <a:pt x="3076374" y="0"/>
                </a:cubicBezTo>
                <a:cubicBezTo>
                  <a:pt x="3217716" y="-15060"/>
                  <a:pt x="3267344" y="-3670"/>
                  <a:pt x="3411543" y="0"/>
                </a:cubicBezTo>
                <a:cubicBezTo>
                  <a:pt x="3536008" y="-2757"/>
                  <a:pt x="3678799" y="-4812"/>
                  <a:pt x="3746712" y="0"/>
                </a:cubicBezTo>
                <a:cubicBezTo>
                  <a:pt x="3828775" y="3490"/>
                  <a:pt x="3878984" y="17480"/>
                  <a:pt x="3950208" y="0"/>
                </a:cubicBezTo>
                <a:cubicBezTo>
                  <a:pt x="4043831" y="-20818"/>
                  <a:pt x="4300121" y="29444"/>
                  <a:pt x="4417051" y="0"/>
                </a:cubicBezTo>
                <a:cubicBezTo>
                  <a:pt x="4527706" y="7294"/>
                  <a:pt x="4993148" y="3425"/>
                  <a:pt x="5278914" y="0"/>
                </a:cubicBezTo>
                <a:cubicBezTo>
                  <a:pt x="5560314" y="-39229"/>
                  <a:pt x="5601857" y="6409"/>
                  <a:pt x="5877431" y="0"/>
                </a:cubicBezTo>
                <a:cubicBezTo>
                  <a:pt x="6135062" y="24867"/>
                  <a:pt x="6371424" y="33834"/>
                  <a:pt x="6607621" y="0"/>
                </a:cubicBezTo>
                <a:cubicBezTo>
                  <a:pt x="6830385" y="-37485"/>
                  <a:pt x="6896427" y="52008"/>
                  <a:pt x="7206137" y="0"/>
                </a:cubicBezTo>
                <a:cubicBezTo>
                  <a:pt x="7485941" y="-66848"/>
                  <a:pt x="7366217" y="13663"/>
                  <a:pt x="7409633" y="0"/>
                </a:cubicBezTo>
                <a:cubicBezTo>
                  <a:pt x="7451492" y="-25590"/>
                  <a:pt x="7545016" y="3281"/>
                  <a:pt x="7613128" y="0"/>
                </a:cubicBezTo>
                <a:cubicBezTo>
                  <a:pt x="7679936" y="19065"/>
                  <a:pt x="8083242" y="127405"/>
                  <a:pt x="8343318" y="0"/>
                </a:cubicBezTo>
                <a:cubicBezTo>
                  <a:pt x="8565807" y="-60539"/>
                  <a:pt x="8607250" y="26797"/>
                  <a:pt x="8678487" y="0"/>
                </a:cubicBezTo>
                <a:cubicBezTo>
                  <a:pt x="8762283" y="-61228"/>
                  <a:pt x="9132639" y="15389"/>
                  <a:pt x="9277004" y="0"/>
                </a:cubicBezTo>
                <a:cubicBezTo>
                  <a:pt x="9403880" y="-30829"/>
                  <a:pt x="9422388" y="24750"/>
                  <a:pt x="9480499" y="0"/>
                </a:cubicBezTo>
                <a:cubicBezTo>
                  <a:pt x="9568341" y="-6935"/>
                  <a:pt x="9832617" y="16708"/>
                  <a:pt x="9947342" y="0"/>
                </a:cubicBezTo>
                <a:cubicBezTo>
                  <a:pt x="10073792" y="-89988"/>
                  <a:pt x="10222594" y="52481"/>
                  <a:pt x="10414185" y="0"/>
                </a:cubicBezTo>
                <a:cubicBezTo>
                  <a:pt x="10585539" y="-79085"/>
                  <a:pt x="10817554" y="43628"/>
                  <a:pt x="11144375" y="0"/>
                </a:cubicBezTo>
                <a:cubicBezTo>
                  <a:pt x="11462464" y="-31959"/>
                  <a:pt x="11314692" y="11138"/>
                  <a:pt x="11347870" y="0"/>
                </a:cubicBezTo>
                <a:cubicBezTo>
                  <a:pt x="11394878" y="-13322"/>
                  <a:pt x="11513957" y="2734"/>
                  <a:pt x="11683039" y="0"/>
                </a:cubicBezTo>
                <a:cubicBezTo>
                  <a:pt x="11836491" y="-97246"/>
                  <a:pt x="12132760" y="66892"/>
                  <a:pt x="12413229" y="0"/>
                </a:cubicBezTo>
                <a:cubicBezTo>
                  <a:pt x="12698071" y="-64863"/>
                  <a:pt x="12547686" y="-724"/>
                  <a:pt x="12616725" y="0"/>
                </a:cubicBezTo>
                <a:cubicBezTo>
                  <a:pt x="12666792" y="-29493"/>
                  <a:pt x="12907942" y="-30804"/>
                  <a:pt x="13167360" y="0"/>
                </a:cubicBezTo>
                <a:cubicBezTo>
                  <a:pt x="13183285" y="127177"/>
                  <a:pt x="13125874" y="303525"/>
                  <a:pt x="13167360" y="358445"/>
                </a:cubicBezTo>
                <a:cubicBezTo>
                  <a:pt x="13195224" y="440014"/>
                  <a:pt x="13163698" y="608319"/>
                  <a:pt x="13167360" y="731520"/>
                </a:cubicBezTo>
                <a:cubicBezTo>
                  <a:pt x="13095593" y="730446"/>
                  <a:pt x="13048046" y="721114"/>
                  <a:pt x="12963864" y="731520"/>
                </a:cubicBezTo>
                <a:cubicBezTo>
                  <a:pt x="12897221" y="737365"/>
                  <a:pt x="12815831" y="730422"/>
                  <a:pt x="12760369" y="731520"/>
                </a:cubicBezTo>
                <a:cubicBezTo>
                  <a:pt x="12699755" y="710479"/>
                  <a:pt x="12498918" y="709787"/>
                  <a:pt x="12425200" y="731520"/>
                </a:cubicBezTo>
                <a:cubicBezTo>
                  <a:pt x="12336000" y="740335"/>
                  <a:pt x="12258131" y="727925"/>
                  <a:pt x="12221704" y="731520"/>
                </a:cubicBezTo>
                <a:cubicBezTo>
                  <a:pt x="12179110" y="712813"/>
                  <a:pt x="12005287" y="723264"/>
                  <a:pt x="11886535" y="731520"/>
                </a:cubicBezTo>
                <a:cubicBezTo>
                  <a:pt x="11773629" y="713973"/>
                  <a:pt x="11658668" y="733204"/>
                  <a:pt x="11551366" y="731520"/>
                </a:cubicBezTo>
                <a:cubicBezTo>
                  <a:pt x="11471413" y="725322"/>
                  <a:pt x="10981472" y="730496"/>
                  <a:pt x="10821176" y="731520"/>
                </a:cubicBezTo>
                <a:cubicBezTo>
                  <a:pt x="10670736" y="706624"/>
                  <a:pt x="10239092" y="738793"/>
                  <a:pt x="10090986" y="731520"/>
                </a:cubicBezTo>
                <a:cubicBezTo>
                  <a:pt x="9944329" y="762653"/>
                  <a:pt x="9976756" y="720026"/>
                  <a:pt x="9887490" y="731520"/>
                </a:cubicBezTo>
                <a:cubicBezTo>
                  <a:pt x="9825852" y="739455"/>
                  <a:pt x="9552090" y="713380"/>
                  <a:pt x="9420648" y="731520"/>
                </a:cubicBezTo>
                <a:cubicBezTo>
                  <a:pt x="9290371" y="767269"/>
                  <a:pt x="9076521" y="729869"/>
                  <a:pt x="8953805" y="731520"/>
                </a:cubicBezTo>
                <a:cubicBezTo>
                  <a:pt x="8844033" y="743472"/>
                  <a:pt x="8393974" y="757038"/>
                  <a:pt x="8223615" y="731520"/>
                </a:cubicBezTo>
                <a:cubicBezTo>
                  <a:pt x="8063951" y="764252"/>
                  <a:pt x="8092349" y="726547"/>
                  <a:pt x="8020119" y="731520"/>
                </a:cubicBezTo>
                <a:cubicBezTo>
                  <a:pt x="8032530" y="739042"/>
                  <a:pt x="7700023" y="709474"/>
                  <a:pt x="7421603" y="731520"/>
                </a:cubicBezTo>
                <a:cubicBezTo>
                  <a:pt x="7143352" y="727662"/>
                  <a:pt x="6899326" y="690160"/>
                  <a:pt x="6691413" y="731520"/>
                </a:cubicBezTo>
                <a:cubicBezTo>
                  <a:pt x="6443808" y="770439"/>
                  <a:pt x="6591723" y="702443"/>
                  <a:pt x="6487917" y="731520"/>
                </a:cubicBezTo>
                <a:cubicBezTo>
                  <a:pt x="6418742" y="744866"/>
                  <a:pt x="6117924" y="751449"/>
                  <a:pt x="6021075" y="731520"/>
                </a:cubicBezTo>
                <a:cubicBezTo>
                  <a:pt x="5906021" y="763618"/>
                  <a:pt x="5342613" y="673026"/>
                  <a:pt x="5159211" y="731520"/>
                </a:cubicBezTo>
                <a:cubicBezTo>
                  <a:pt x="4974299" y="774280"/>
                  <a:pt x="4682469" y="677560"/>
                  <a:pt x="4297347" y="731520"/>
                </a:cubicBezTo>
                <a:cubicBezTo>
                  <a:pt x="3864900" y="746188"/>
                  <a:pt x="3933374" y="683287"/>
                  <a:pt x="3567158" y="731520"/>
                </a:cubicBezTo>
                <a:cubicBezTo>
                  <a:pt x="3234081" y="773659"/>
                  <a:pt x="3398241" y="712257"/>
                  <a:pt x="3231988" y="731520"/>
                </a:cubicBezTo>
                <a:cubicBezTo>
                  <a:pt x="3087714" y="737843"/>
                  <a:pt x="3083959" y="727475"/>
                  <a:pt x="3028493" y="731520"/>
                </a:cubicBezTo>
                <a:cubicBezTo>
                  <a:pt x="2985338" y="747697"/>
                  <a:pt x="2788098" y="690897"/>
                  <a:pt x="2561650" y="731520"/>
                </a:cubicBezTo>
                <a:cubicBezTo>
                  <a:pt x="2371207" y="693192"/>
                  <a:pt x="2103379" y="649249"/>
                  <a:pt x="1699786" y="731520"/>
                </a:cubicBezTo>
                <a:cubicBezTo>
                  <a:pt x="1309804" y="777968"/>
                  <a:pt x="1122796" y="636090"/>
                  <a:pt x="837923" y="731520"/>
                </a:cubicBezTo>
                <a:cubicBezTo>
                  <a:pt x="553177" y="813328"/>
                  <a:pt x="687770" y="722936"/>
                  <a:pt x="634427" y="731520"/>
                </a:cubicBezTo>
                <a:cubicBezTo>
                  <a:pt x="588821" y="751084"/>
                  <a:pt x="209993" y="656665"/>
                  <a:pt x="0" y="731520"/>
                </a:cubicBezTo>
                <a:cubicBezTo>
                  <a:pt x="-9365" y="582393"/>
                  <a:pt x="47815" y="501688"/>
                  <a:pt x="0" y="358445"/>
                </a:cubicBezTo>
                <a:cubicBezTo>
                  <a:pt x="-57285" y="228696"/>
                  <a:pt x="18992" y="148149"/>
                  <a:pt x="0" y="0"/>
                </a:cubicBezTo>
                <a:close/>
              </a:path>
              <a:path extrusionOk="0" fill="none" h="731520" w="13167360">
                <a:moveTo>
                  <a:pt x="0" y="0"/>
                </a:moveTo>
                <a:cubicBezTo>
                  <a:pt x="80220" y="-5892"/>
                  <a:pt x="238714" y="32505"/>
                  <a:pt x="335169" y="0"/>
                </a:cubicBezTo>
                <a:cubicBezTo>
                  <a:pt x="427646" y="-22919"/>
                  <a:pt x="650115" y="54404"/>
                  <a:pt x="802012" y="0"/>
                </a:cubicBezTo>
                <a:cubicBezTo>
                  <a:pt x="975149" y="-17480"/>
                  <a:pt x="1092307" y="29923"/>
                  <a:pt x="1268855" y="0"/>
                </a:cubicBezTo>
                <a:cubicBezTo>
                  <a:pt x="1429715" y="-1831"/>
                  <a:pt x="1546844" y="23084"/>
                  <a:pt x="1735697" y="0"/>
                </a:cubicBezTo>
                <a:cubicBezTo>
                  <a:pt x="1920508" y="-18640"/>
                  <a:pt x="1897331" y="4593"/>
                  <a:pt x="1939193" y="0"/>
                </a:cubicBezTo>
                <a:cubicBezTo>
                  <a:pt x="1978163" y="-752"/>
                  <a:pt x="2038710" y="233"/>
                  <a:pt x="2142689" y="0"/>
                </a:cubicBezTo>
                <a:cubicBezTo>
                  <a:pt x="2243522" y="-17649"/>
                  <a:pt x="2580600" y="57241"/>
                  <a:pt x="2741205" y="0"/>
                </a:cubicBezTo>
                <a:cubicBezTo>
                  <a:pt x="2867128" y="-76494"/>
                  <a:pt x="3164092" y="17830"/>
                  <a:pt x="3339721" y="0"/>
                </a:cubicBezTo>
                <a:cubicBezTo>
                  <a:pt x="3500893" y="-88806"/>
                  <a:pt x="3709028" y="35782"/>
                  <a:pt x="3938238" y="0"/>
                </a:cubicBezTo>
                <a:cubicBezTo>
                  <a:pt x="4139580" y="2235"/>
                  <a:pt x="4336540" y="64974"/>
                  <a:pt x="4536754" y="0"/>
                </a:cubicBezTo>
                <a:cubicBezTo>
                  <a:pt x="4726894" y="-60580"/>
                  <a:pt x="4968680" y="2777"/>
                  <a:pt x="5266944" y="0"/>
                </a:cubicBezTo>
                <a:cubicBezTo>
                  <a:pt x="5575680" y="-16981"/>
                  <a:pt x="5866438" y="43797"/>
                  <a:pt x="6128808" y="0"/>
                </a:cubicBezTo>
                <a:cubicBezTo>
                  <a:pt x="6409222" y="-80851"/>
                  <a:pt x="6263742" y="10743"/>
                  <a:pt x="6332303" y="0"/>
                </a:cubicBezTo>
                <a:cubicBezTo>
                  <a:pt x="6394755" y="-19760"/>
                  <a:pt x="6617656" y="10071"/>
                  <a:pt x="6799146" y="0"/>
                </a:cubicBezTo>
                <a:cubicBezTo>
                  <a:pt x="6961624" y="30844"/>
                  <a:pt x="7359506" y="142008"/>
                  <a:pt x="7661009" y="0"/>
                </a:cubicBezTo>
                <a:cubicBezTo>
                  <a:pt x="7922357" y="-121642"/>
                  <a:pt x="7930397" y="33719"/>
                  <a:pt x="8127852" y="0"/>
                </a:cubicBezTo>
                <a:cubicBezTo>
                  <a:pt x="8328429" y="19991"/>
                  <a:pt x="8763833" y="68516"/>
                  <a:pt x="8989716" y="0"/>
                </a:cubicBezTo>
                <a:cubicBezTo>
                  <a:pt x="9227750" y="-6033"/>
                  <a:pt x="9381513" y="28541"/>
                  <a:pt x="9719906" y="0"/>
                </a:cubicBezTo>
                <a:cubicBezTo>
                  <a:pt x="10042449" y="-39367"/>
                  <a:pt x="10230524" y="53497"/>
                  <a:pt x="10450096" y="0"/>
                </a:cubicBezTo>
                <a:cubicBezTo>
                  <a:pt x="10648596" y="-46130"/>
                  <a:pt x="10552267" y="7041"/>
                  <a:pt x="10653591" y="0"/>
                </a:cubicBezTo>
                <a:cubicBezTo>
                  <a:pt x="10794041" y="-10411"/>
                  <a:pt x="11048976" y="59106"/>
                  <a:pt x="11515455" y="0"/>
                </a:cubicBezTo>
                <a:cubicBezTo>
                  <a:pt x="11955482" y="-24899"/>
                  <a:pt x="11813905" y="7205"/>
                  <a:pt x="12113971" y="0"/>
                </a:cubicBezTo>
                <a:cubicBezTo>
                  <a:pt x="12406643" y="-16062"/>
                  <a:pt x="12364821" y="8421"/>
                  <a:pt x="12449140" y="0"/>
                </a:cubicBezTo>
                <a:cubicBezTo>
                  <a:pt x="12570728" y="-13011"/>
                  <a:pt x="12929418" y="-18931"/>
                  <a:pt x="13167360" y="0"/>
                </a:cubicBezTo>
                <a:cubicBezTo>
                  <a:pt x="13190385" y="87669"/>
                  <a:pt x="13158753" y="241956"/>
                  <a:pt x="13167360" y="380390"/>
                </a:cubicBezTo>
                <a:cubicBezTo>
                  <a:pt x="13173871" y="511863"/>
                  <a:pt x="13154917" y="640055"/>
                  <a:pt x="13167360" y="731520"/>
                </a:cubicBezTo>
                <a:cubicBezTo>
                  <a:pt x="12894294" y="758404"/>
                  <a:pt x="12749639" y="733562"/>
                  <a:pt x="12568844" y="731520"/>
                </a:cubicBezTo>
                <a:cubicBezTo>
                  <a:pt x="12369796" y="743557"/>
                  <a:pt x="12433387" y="723915"/>
                  <a:pt x="12365348" y="731520"/>
                </a:cubicBezTo>
                <a:cubicBezTo>
                  <a:pt x="12291755" y="749453"/>
                  <a:pt x="11999410" y="724831"/>
                  <a:pt x="11898505" y="731520"/>
                </a:cubicBezTo>
                <a:cubicBezTo>
                  <a:pt x="11780228" y="742135"/>
                  <a:pt x="11741518" y="702652"/>
                  <a:pt x="11695010" y="731520"/>
                </a:cubicBezTo>
                <a:cubicBezTo>
                  <a:pt x="11665802" y="749787"/>
                  <a:pt x="11502812" y="687517"/>
                  <a:pt x="11359841" y="731520"/>
                </a:cubicBezTo>
                <a:cubicBezTo>
                  <a:pt x="11256087" y="823498"/>
                  <a:pt x="10928759" y="673376"/>
                  <a:pt x="10629651" y="731520"/>
                </a:cubicBezTo>
                <a:cubicBezTo>
                  <a:pt x="10339284" y="791210"/>
                  <a:pt x="10036542" y="574734"/>
                  <a:pt x="9767787" y="731520"/>
                </a:cubicBezTo>
                <a:cubicBezTo>
                  <a:pt x="9458461" y="834287"/>
                  <a:pt x="9365234" y="641043"/>
                  <a:pt x="9037597" y="731520"/>
                </a:cubicBezTo>
                <a:cubicBezTo>
                  <a:pt x="8712710" y="817746"/>
                  <a:pt x="8763320" y="681549"/>
                  <a:pt x="8570754" y="731520"/>
                </a:cubicBezTo>
                <a:cubicBezTo>
                  <a:pt x="8360978" y="816368"/>
                  <a:pt x="8224022" y="662976"/>
                  <a:pt x="7972238" y="731520"/>
                </a:cubicBezTo>
                <a:cubicBezTo>
                  <a:pt x="7669175" y="778052"/>
                  <a:pt x="7633143" y="677765"/>
                  <a:pt x="7505395" y="731520"/>
                </a:cubicBezTo>
                <a:cubicBezTo>
                  <a:pt x="7374715" y="758282"/>
                  <a:pt x="7381480" y="713539"/>
                  <a:pt x="7301900" y="731520"/>
                </a:cubicBezTo>
                <a:cubicBezTo>
                  <a:pt x="7239509" y="729616"/>
                  <a:pt x="6682096" y="709784"/>
                  <a:pt x="6440036" y="731520"/>
                </a:cubicBezTo>
                <a:cubicBezTo>
                  <a:pt x="6258648" y="700020"/>
                  <a:pt x="5961126" y="753669"/>
                  <a:pt x="5578173" y="731520"/>
                </a:cubicBezTo>
                <a:cubicBezTo>
                  <a:pt x="5241042" y="806162"/>
                  <a:pt x="5301447" y="674306"/>
                  <a:pt x="5111330" y="731520"/>
                </a:cubicBezTo>
                <a:cubicBezTo>
                  <a:pt x="4926224" y="778600"/>
                  <a:pt x="4957280" y="714845"/>
                  <a:pt x="4907834" y="731520"/>
                </a:cubicBezTo>
                <a:cubicBezTo>
                  <a:pt x="4904090" y="725843"/>
                  <a:pt x="4637577" y="690910"/>
                  <a:pt x="4440991" y="731520"/>
                </a:cubicBezTo>
                <a:cubicBezTo>
                  <a:pt x="4256123" y="744563"/>
                  <a:pt x="4097978" y="733291"/>
                  <a:pt x="3710801" y="731520"/>
                </a:cubicBezTo>
                <a:cubicBezTo>
                  <a:pt x="3354238" y="745472"/>
                  <a:pt x="3387112" y="704392"/>
                  <a:pt x="3243959" y="731520"/>
                </a:cubicBezTo>
                <a:cubicBezTo>
                  <a:pt x="3093186" y="738962"/>
                  <a:pt x="2713792" y="723774"/>
                  <a:pt x="2513769" y="731520"/>
                </a:cubicBezTo>
                <a:cubicBezTo>
                  <a:pt x="2289860" y="739388"/>
                  <a:pt x="2160886" y="685355"/>
                  <a:pt x="1915252" y="731520"/>
                </a:cubicBezTo>
                <a:cubicBezTo>
                  <a:pt x="1665538" y="761452"/>
                  <a:pt x="1560656" y="723704"/>
                  <a:pt x="1448410" y="731520"/>
                </a:cubicBezTo>
                <a:cubicBezTo>
                  <a:pt x="1321545" y="772625"/>
                  <a:pt x="1246869" y="719950"/>
                  <a:pt x="1113240" y="731520"/>
                </a:cubicBezTo>
                <a:cubicBezTo>
                  <a:pt x="958372" y="777922"/>
                  <a:pt x="755443" y="711608"/>
                  <a:pt x="646398" y="731520"/>
                </a:cubicBezTo>
                <a:cubicBezTo>
                  <a:pt x="507218" y="757196"/>
                  <a:pt x="220561" y="736440"/>
                  <a:pt x="0" y="731520"/>
                </a:cubicBezTo>
                <a:cubicBezTo>
                  <a:pt x="-38931" y="553643"/>
                  <a:pt x="10212" y="552484"/>
                  <a:pt x="0" y="373075"/>
                </a:cubicBezTo>
                <a:cubicBezTo>
                  <a:pt x="-19523" y="188123"/>
                  <a:pt x="42628" y="86896"/>
                  <a:pt x="0" y="0"/>
                </a:cubicBezTo>
                <a:close/>
              </a:path>
              <a:path extrusionOk="0" fill="none" h="731520" w="13167360">
                <a:moveTo>
                  <a:pt x="0" y="0"/>
                </a:moveTo>
                <a:cubicBezTo>
                  <a:pt x="154628" y="-13483"/>
                  <a:pt x="189646" y="95"/>
                  <a:pt x="335169" y="0"/>
                </a:cubicBezTo>
                <a:cubicBezTo>
                  <a:pt x="485200" y="2337"/>
                  <a:pt x="549679" y="28526"/>
                  <a:pt x="670338" y="0"/>
                </a:cubicBezTo>
                <a:cubicBezTo>
                  <a:pt x="775343" y="-19108"/>
                  <a:pt x="815264" y="12928"/>
                  <a:pt x="873834" y="0"/>
                </a:cubicBezTo>
                <a:cubicBezTo>
                  <a:pt x="949833" y="-26826"/>
                  <a:pt x="1119073" y="17258"/>
                  <a:pt x="1209003" y="0"/>
                </a:cubicBezTo>
                <a:cubicBezTo>
                  <a:pt x="1326555" y="-9976"/>
                  <a:pt x="1457031" y="39095"/>
                  <a:pt x="1675846" y="0"/>
                </a:cubicBezTo>
                <a:cubicBezTo>
                  <a:pt x="1910406" y="-40998"/>
                  <a:pt x="1857517" y="23351"/>
                  <a:pt x="2011015" y="0"/>
                </a:cubicBezTo>
                <a:cubicBezTo>
                  <a:pt x="2141118" y="-26390"/>
                  <a:pt x="2378318" y="60787"/>
                  <a:pt x="2477858" y="0"/>
                </a:cubicBezTo>
                <a:cubicBezTo>
                  <a:pt x="2565758" y="-23471"/>
                  <a:pt x="2963658" y="-5985"/>
                  <a:pt x="3076374" y="0"/>
                </a:cubicBezTo>
                <a:cubicBezTo>
                  <a:pt x="3206649" y="-17901"/>
                  <a:pt x="3266044" y="8234"/>
                  <a:pt x="3411543" y="0"/>
                </a:cubicBezTo>
                <a:cubicBezTo>
                  <a:pt x="3550322" y="-15423"/>
                  <a:pt x="3658929" y="6077"/>
                  <a:pt x="3746712" y="0"/>
                </a:cubicBezTo>
                <a:cubicBezTo>
                  <a:pt x="3831722" y="2749"/>
                  <a:pt x="3869624" y="17726"/>
                  <a:pt x="3950208" y="0"/>
                </a:cubicBezTo>
                <a:cubicBezTo>
                  <a:pt x="4023350" y="-16579"/>
                  <a:pt x="4324111" y="26030"/>
                  <a:pt x="4417051" y="0"/>
                </a:cubicBezTo>
                <a:cubicBezTo>
                  <a:pt x="4559505" y="14654"/>
                  <a:pt x="5030961" y="44036"/>
                  <a:pt x="5278914" y="0"/>
                </a:cubicBezTo>
                <a:cubicBezTo>
                  <a:pt x="5574544" y="-45872"/>
                  <a:pt x="5616117" y="20201"/>
                  <a:pt x="5877431" y="0"/>
                </a:cubicBezTo>
                <a:cubicBezTo>
                  <a:pt x="6148483" y="-39784"/>
                  <a:pt x="6362415" y="47408"/>
                  <a:pt x="6607621" y="0"/>
                </a:cubicBezTo>
                <a:cubicBezTo>
                  <a:pt x="6836265" y="-54509"/>
                  <a:pt x="6912686" y="60380"/>
                  <a:pt x="7206137" y="0"/>
                </a:cubicBezTo>
                <a:cubicBezTo>
                  <a:pt x="7501439" y="-66198"/>
                  <a:pt x="7361058" y="13444"/>
                  <a:pt x="7409633" y="0"/>
                </a:cubicBezTo>
                <a:cubicBezTo>
                  <a:pt x="7470103" y="-11546"/>
                  <a:pt x="7557206" y="7164"/>
                  <a:pt x="7613128" y="0"/>
                </a:cubicBezTo>
                <a:cubicBezTo>
                  <a:pt x="7628840" y="15920"/>
                  <a:pt x="8085615" y="91935"/>
                  <a:pt x="8343318" y="0"/>
                </a:cubicBezTo>
                <a:cubicBezTo>
                  <a:pt x="8579451" y="-81250"/>
                  <a:pt x="8594136" y="35796"/>
                  <a:pt x="8678487" y="0"/>
                </a:cubicBezTo>
                <a:cubicBezTo>
                  <a:pt x="8771120" y="-27351"/>
                  <a:pt x="9146791" y="26104"/>
                  <a:pt x="9277004" y="0"/>
                </a:cubicBezTo>
                <a:cubicBezTo>
                  <a:pt x="9417489" y="-39444"/>
                  <a:pt x="9427105" y="17691"/>
                  <a:pt x="9480499" y="0"/>
                </a:cubicBezTo>
                <a:cubicBezTo>
                  <a:pt x="9570394" y="-23798"/>
                  <a:pt x="9789937" y="27334"/>
                  <a:pt x="9947342" y="0"/>
                </a:cubicBezTo>
                <a:cubicBezTo>
                  <a:pt x="10112977" y="-54497"/>
                  <a:pt x="10198995" y="51943"/>
                  <a:pt x="10414185" y="0"/>
                </a:cubicBezTo>
                <a:cubicBezTo>
                  <a:pt x="10614329" y="-60912"/>
                  <a:pt x="10825390" y="49506"/>
                  <a:pt x="11144375" y="0"/>
                </a:cubicBezTo>
                <a:cubicBezTo>
                  <a:pt x="11468398" y="-39574"/>
                  <a:pt x="11295486" y="1669"/>
                  <a:pt x="11347870" y="0"/>
                </a:cubicBezTo>
                <a:cubicBezTo>
                  <a:pt x="11369728" y="-1931"/>
                  <a:pt x="11533063" y="22869"/>
                  <a:pt x="11683039" y="0"/>
                </a:cubicBezTo>
                <a:cubicBezTo>
                  <a:pt x="11893489" y="7845"/>
                  <a:pt x="12190878" y="21360"/>
                  <a:pt x="12413229" y="0"/>
                </a:cubicBezTo>
                <a:cubicBezTo>
                  <a:pt x="12687501" y="-44274"/>
                  <a:pt x="12524179" y="21032"/>
                  <a:pt x="12616725" y="0"/>
                </a:cubicBezTo>
                <a:cubicBezTo>
                  <a:pt x="12737871" y="-38613"/>
                  <a:pt x="12992136" y="32674"/>
                  <a:pt x="13167360" y="0"/>
                </a:cubicBezTo>
                <a:cubicBezTo>
                  <a:pt x="13187361" y="124179"/>
                  <a:pt x="13125723" y="266331"/>
                  <a:pt x="13167360" y="358445"/>
                </a:cubicBezTo>
                <a:cubicBezTo>
                  <a:pt x="13191663" y="434197"/>
                  <a:pt x="13164219" y="615430"/>
                  <a:pt x="13167360" y="731520"/>
                </a:cubicBezTo>
                <a:cubicBezTo>
                  <a:pt x="13118639" y="727894"/>
                  <a:pt x="13045794" y="717002"/>
                  <a:pt x="12963864" y="731520"/>
                </a:cubicBezTo>
                <a:cubicBezTo>
                  <a:pt x="12892576" y="739600"/>
                  <a:pt x="12826053" y="732044"/>
                  <a:pt x="12760369" y="731520"/>
                </a:cubicBezTo>
                <a:cubicBezTo>
                  <a:pt x="12723297" y="738294"/>
                  <a:pt x="12531086" y="741541"/>
                  <a:pt x="12425200" y="731520"/>
                </a:cubicBezTo>
                <a:cubicBezTo>
                  <a:pt x="12334938" y="733704"/>
                  <a:pt x="12279822" y="719012"/>
                  <a:pt x="12221704" y="731520"/>
                </a:cubicBezTo>
                <a:cubicBezTo>
                  <a:pt x="12152881" y="713564"/>
                  <a:pt x="11981381" y="737043"/>
                  <a:pt x="11886535" y="731520"/>
                </a:cubicBezTo>
                <a:cubicBezTo>
                  <a:pt x="11794616" y="747933"/>
                  <a:pt x="11662877" y="746208"/>
                  <a:pt x="11551366" y="731520"/>
                </a:cubicBezTo>
                <a:cubicBezTo>
                  <a:pt x="11455021" y="768262"/>
                  <a:pt x="10969584" y="715542"/>
                  <a:pt x="10821176" y="731520"/>
                </a:cubicBezTo>
                <a:cubicBezTo>
                  <a:pt x="10641912" y="742575"/>
                  <a:pt x="10216735" y="707045"/>
                  <a:pt x="10090986" y="731520"/>
                </a:cubicBezTo>
                <a:cubicBezTo>
                  <a:pt x="9919867" y="766193"/>
                  <a:pt x="9972642" y="711015"/>
                  <a:pt x="9887490" y="731520"/>
                </a:cubicBezTo>
                <a:cubicBezTo>
                  <a:pt x="9785656" y="764011"/>
                  <a:pt x="9505277" y="714817"/>
                  <a:pt x="9420648" y="731520"/>
                </a:cubicBezTo>
                <a:cubicBezTo>
                  <a:pt x="9287740" y="752376"/>
                  <a:pt x="9097400" y="741794"/>
                  <a:pt x="8953805" y="731520"/>
                </a:cubicBezTo>
                <a:cubicBezTo>
                  <a:pt x="8832391" y="737535"/>
                  <a:pt x="8403222" y="728273"/>
                  <a:pt x="8223615" y="731520"/>
                </a:cubicBezTo>
                <a:cubicBezTo>
                  <a:pt x="8054532" y="753997"/>
                  <a:pt x="8085766" y="724040"/>
                  <a:pt x="8020119" y="731520"/>
                </a:cubicBezTo>
                <a:cubicBezTo>
                  <a:pt x="7964929" y="694213"/>
                  <a:pt x="7676956" y="690740"/>
                  <a:pt x="7421603" y="731520"/>
                </a:cubicBezTo>
                <a:cubicBezTo>
                  <a:pt x="7154866" y="761281"/>
                  <a:pt x="6950028" y="673712"/>
                  <a:pt x="6691413" y="731520"/>
                </a:cubicBezTo>
                <a:cubicBezTo>
                  <a:pt x="6456818" y="748765"/>
                  <a:pt x="6578514" y="720672"/>
                  <a:pt x="6487917" y="731520"/>
                </a:cubicBezTo>
                <a:cubicBezTo>
                  <a:pt x="6391946" y="765739"/>
                  <a:pt x="6114922" y="748007"/>
                  <a:pt x="6021075" y="731520"/>
                </a:cubicBezTo>
                <a:cubicBezTo>
                  <a:pt x="5933916" y="738483"/>
                  <a:pt x="5325945" y="737870"/>
                  <a:pt x="5159211" y="731520"/>
                </a:cubicBezTo>
                <a:cubicBezTo>
                  <a:pt x="4988756" y="771686"/>
                  <a:pt x="4690601" y="747046"/>
                  <a:pt x="4297347" y="731520"/>
                </a:cubicBezTo>
                <a:cubicBezTo>
                  <a:pt x="3864660" y="732289"/>
                  <a:pt x="3921854" y="677318"/>
                  <a:pt x="3567158" y="731520"/>
                </a:cubicBezTo>
                <a:cubicBezTo>
                  <a:pt x="3179033" y="769970"/>
                  <a:pt x="3357313" y="746776"/>
                  <a:pt x="3231988" y="731520"/>
                </a:cubicBezTo>
                <a:cubicBezTo>
                  <a:pt x="3085923" y="737927"/>
                  <a:pt x="3082681" y="726804"/>
                  <a:pt x="3028493" y="731520"/>
                </a:cubicBezTo>
                <a:cubicBezTo>
                  <a:pt x="2991233" y="687423"/>
                  <a:pt x="2748114" y="690242"/>
                  <a:pt x="2561650" y="731520"/>
                </a:cubicBezTo>
                <a:cubicBezTo>
                  <a:pt x="2333696" y="757325"/>
                  <a:pt x="2121908" y="747606"/>
                  <a:pt x="1699786" y="731520"/>
                </a:cubicBezTo>
                <a:cubicBezTo>
                  <a:pt x="1274902" y="752389"/>
                  <a:pt x="1133751" y="648350"/>
                  <a:pt x="837923" y="731520"/>
                </a:cubicBezTo>
                <a:cubicBezTo>
                  <a:pt x="528000" y="829845"/>
                  <a:pt x="685220" y="740368"/>
                  <a:pt x="634427" y="731520"/>
                </a:cubicBezTo>
                <a:cubicBezTo>
                  <a:pt x="553062" y="740451"/>
                  <a:pt x="223444" y="652893"/>
                  <a:pt x="0" y="731520"/>
                </a:cubicBezTo>
                <a:cubicBezTo>
                  <a:pt x="-34020" y="594489"/>
                  <a:pt x="30811" y="471377"/>
                  <a:pt x="0" y="358445"/>
                </a:cubicBezTo>
                <a:cubicBezTo>
                  <a:pt x="-53703" y="232421"/>
                  <a:pt x="11443" y="155414"/>
                  <a:pt x="0" y="0"/>
                </a:cubicBezTo>
                <a:close/>
              </a:path>
              <a:path extrusionOk="0" h="731520" w="13167360">
                <a:moveTo>
                  <a:pt x="0" y="0"/>
                </a:moveTo>
                <a:cubicBezTo>
                  <a:pt x="86242" y="-787"/>
                  <a:pt x="232399" y="3288"/>
                  <a:pt x="335169" y="0"/>
                </a:cubicBezTo>
                <a:cubicBezTo>
                  <a:pt x="423162" y="-78508"/>
                  <a:pt x="616620" y="43017"/>
                  <a:pt x="802012" y="0"/>
                </a:cubicBezTo>
                <a:cubicBezTo>
                  <a:pt x="1006864" y="-56990"/>
                  <a:pt x="1119664" y="-11790"/>
                  <a:pt x="1268855" y="0"/>
                </a:cubicBezTo>
                <a:cubicBezTo>
                  <a:pt x="1444551" y="-31041"/>
                  <a:pt x="1553284" y="-3539"/>
                  <a:pt x="1735697" y="0"/>
                </a:cubicBezTo>
                <a:cubicBezTo>
                  <a:pt x="1924349" y="-19938"/>
                  <a:pt x="1897818" y="2568"/>
                  <a:pt x="1939193" y="0"/>
                </a:cubicBezTo>
                <a:cubicBezTo>
                  <a:pt x="1980326" y="-595"/>
                  <a:pt x="2053658" y="-13881"/>
                  <a:pt x="2142689" y="0"/>
                </a:cubicBezTo>
                <a:cubicBezTo>
                  <a:pt x="2242785" y="-5438"/>
                  <a:pt x="2595642" y="77053"/>
                  <a:pt x="2741205" y="0"/>
                </a:cubicBezTo>
                <a:cubicBezTo>
                  <a:pt x="2845612" y="-53255"/>
                  <a:pt x="3162192" y="33896"/>
                  <a:pt x="3339721" y="0"/>
                </a:cubicBezTo>
                <a:cubicBezTo>
                  <a:pt x="3515637" y="-8556"/>
                  <a:pt x="3637866" y="9720"/>
                  <a:pt x="3938238" y="0"/>
                </a:cubicBezTo>
                <a:cubicBezTo>
                  <a:pt x="4155250" y="-31939"/>
                  <a:pt x="4369186" y="82548"/>
                  <a:pt x="4536754" y="0"/>
                </a:cubicBezTo>
                <a:cubicBezTo>
                  <a:pt x="4790089" y="-77614"/>
                  <a:pt x="5001671" y="35212"/>
                  <a:pt x="5266944" y="0"/>
                </a:cubicBezTo>
                <a:cubicBezTo>
                  <a:pt x="5535396" y="43"/>
                  <a:pt x="5852632" y="132497"/>
                  <a:pt x="6128808" y="0"/>
                </a:cubicBezTo>
                <a:cubicBezTo>
                  <a:pt x="6397652" y="-52833"/>
                  <a:pt x="6272473" y="16338"/>
                  <a:pt x="6332303" y="0"/>
                </a:cubicBezTo>
                <a:cubicBezTo>
                  <a:pt x="6418613" y="-24895"/>
                  <a:pt x="6691072" y="15089"/>
                  <a:pt x="6799146" y="0"/>
                </a:cubicBezTo>
                <a:cubicBezTo>
                  <a:pt x="6964386" y="14595"/>
                  <a:pt x="7418085" y="147868"/>
                  <a:pt x="7661009" y="0"/>
                </a:cubicBezTo>
                <a:cubicBezTo>
                  <a:pt x="7923801" y="-79092"/>
                  <a:pt x="7923802" y="34887"/>
                  <a:pt x="8127852" y="0"/>
                </a:cubicBezTo>
                <a:cubicBezTo>
                  <a:pt x="8287157" y="-17298"/>
                  <a:pt x="8736892" y="33735"/>
                  <a:pt x="8989716" y="0"/>
                </a:cubicBezTo>
                <a:cubicBezTo>
                  <a:pt x="9165903" y="-23314"/>
                  <a:pt x="9356645" y="34911"/>
                  <a:pt x="9719906" y="0"/>
                </a:cubicBezTo>
                <a:cubicBezTo>
                  <a:pt x="10050688" y="-14822"/>
                  <a:pt x="10189086" y="66996"/>
                  <a:pt x="10450096" y="0"/>
                </a:cubicBezTo>
                <a:cubicBezTo>
                  <a:pt x="10670187" y="-44459"/>
                  <a:pt x="10562286" y="-6666"/>
                  <a:pt x="10653591" y="0"/>
                </a:cubicBezTo>
                <a:cubicBezTo>
                  <a:pt x="10734386" y="97083"/>
                  <a:pt x="11095223" y="68992"/>
                  <a:pt x="11515455" y="0"/>
                </a:cubicBezTo>
                <a:cubicBezTo>
                  <a:pt x="11954380" y="-37940"/>
                  <a:pt x="11835519" y="15743"/>
                  <a:pt x="12113971" y="0"/>
                </a:cubicBezTo>
                <a:cubicBezTo>
                  <a:pt x="12409048" y="-15076"/>
                  <a:pt x="12373467" y="-8359"/>
                  <a:pt x="12449140" y="0"/>
                </a:cubicBezTo>
                <a:cubicBezTo>
                  <a:pt x="12493439" y="-7581"/>
                  <a:pt x="12884613" y="-29625"/>
                  <a:pt x="13167360" y="0"/>
                </a:cubicBezTo>
                <a:cubicBezTo>
                  <a:pt x="13174385" y="78943"/>
                  <a:pt x="13164327" y="248884"/>
                  <a:pt x="13167360" y="380390"/>
                </a:cubicBezTo>
                <a:cubicBezTo>
                  <a:pt x="13157219" y="499328"/>
                  <a:pt x="13162240" y="617311"/>
                  <a:pt x="13167360" y="731520"/>
                </a:cubicBezTo>
                <a:cubicBezTo>
                  <a:pt x="12876034" y="778850"/>
                  <a:pt x="12784281" y="717251"/>
                  <a:pt x="12568844" y="731520"/>
                </a:cubicBezTo>
                <a:cubicBezTo>
                  <a:pt x="12368858" y="735473"/>
                  <a:pt x="12430282" y="722838"/>
                  <a:pt x="12365348" y="731520"/>
                </a:cubicBezTo>
                <a:cubicBezTo>
                  <a:pt x="12281790" y="755936"/>
                  <a:pt x="12006928" y="698541"/>
                  <a:pt x="11898505" y="731520"/>
                </a:cubicBezTo>
                <a:cubicBezTo>
                  <a:pt x="11790073" y="727686"/>
                  <a:pt x="11745669" y="715697"/>
                  <a:pt x="11695010" y="731520"/>
                </a:cubicBezTo>
                <a:cubicBezTo>
                  <a:pt x="11638836" y="750808"/>
                  <a:pt x="11500352" y="697507"/>
                  <a:pt x="11359841" y="731520"/>
                </a:cubicBezTo>
                <a:cubicBezTo>
                  <a:pt x="11213127" y="773377"/>
                  <a:pt x="10911819" y="747111"/>
                  <a:pt x="10629651" y="731520"/>
                </a:cubicBezTo>
                <a:cubicBezTo>
                  <a:pt x="10304901" y="726345"/>
                  <a:pt x="9990936" y="619734"/>
                  <a:pt x="9767787" y="731520"/>
                </a:cubicBezTo>
                <a:cubicBezTo>
                  <a:pt x="9443725" y="876573"/>
                  <a:pt x="9386219" y="650978"/>
                  <a:pt x="9037597" y="731520"/>
                </a:cubicBezTo>
                <a:cubicBezTo>
                  <a:pt x="8727783" y="815298"/>
                  <a:pt x="8749202" y="649949"/>
                  <a:pt x="8570754" y="731520"/>
                </a:cubicBezTo>
                <a:cubicBezTo>
                  <a:pt x="8374100" y="742374"/>
                  <a:pt x="8254773" y="664088"/>
                  <a:pt x="7972238" y="731520"/>
                </a:cubicBezTo>
                <a:cubicBezTo>
                  <a:pt x="7668689" y="799456"/>
                  <a:pt x="7625841" y="694753"/>
                  <a:pt x="7505395" y="731520"/>
                </a:cubicBezTo>
                <a:cubicBezTo>
                  <a:pt x="7363836" y="768180"/>
                  <a:pt x="7373415" y="716074"/>
                  <a:pt x="7301900" y="731520"/>
                </a:cubicBezTo>
                <a:cubicBezTo>
                  <a:pt x="7219339" y="733069"/>
                  <a:pt x="6628495" y="704299"/>
                  <a:pt x="6440036" y="731520"/>
                </a:cubicBezTo>
                <a:cubicBezTo>
                  <a:pt x="6231781" y="809283"/>
                  <a:pt x="5882008" y="675559"/>
                  <a:pt x="5578173" y="731520"/>
                </a:cubicBezTo>
                <a:cubicBezTo>
                  <a:pt x="5277761" y="796568"/>
                  <a:pt x="5283785" y="686643"/>
                  <a:pt x="5111330" y="731520"/>
                </a:cubicBezTo>
                <a:cubicBezTo>
                  <a:pt x="4912846" y="770445"/>
                  <a:pt x="4947385" y="714713"/>
                  <a:pt x="4907834" y="731520"/>
                </a:cubicBezTo>
                <a:cubicBezTo>
                  <a:pt x="4812027" y="774539"/>
                  <a:pt x="4653832" y="676244"/>
                  <a:pt x="4440991" y="731520"/>
                </a:cubicBezTo>
                <a:cubicBezTo>
                  <a:pt x="4219839" y="733588"/>
                  <a:pt x="4104107" y="696279"/>
                  <a:pt x="3710801" y="731520"/>
                </a:cubicBezTo>
                <a:cubicBezTo>
                  <a:pt x="3334479" y="740693"/>
                  <a:pt x="3385994" y="697400"/>
                  <a:pt x="3243959" y="731520"/>
                </a:cubicBezTo>
                <a:cubicBezTo>
                  <a:pt x="3094416" y="774645"/>
                  <a:pt x="2711144" y="722442"/>
                  <a:pt x="2513769" y="731520"/>
                </a:cubicBezTo>
                <a:cubicBezTo>
                  <a:pt x="2306351" y="736718"/>
                  <a:pt x="2141477" y="653574"/>
                  <a:pt x="1915252" y="731520"/>
                </a:cubicBezTo>
                <a:cubicBezTo>
                  <a:pt x="1664413" y="769436"/>
                  <a:pt x="1564214" y="717860"/>
                  <a:pt x="1448410" y="731520"/>
                </a:cubicBezTo>
                <a:cubicBezTo>
                  <a:pt x="1320091" y="752899"/>
                  <a:pt x="1259646" y="716617"/>
                  <a:pt x="1113240" y="731520"/>
                </a:cubicBezTo>
                <a:cubicBezTo>
                  <a:pt x="959701" y="741519"/>
                  <a:pt x="783255" y="702653"/>
                  <a:pt x="646398" y="731520"/>
                </a:cubicBezTo>
                <a:cubicBezTo>
                  <a:pt x="521167" y="761645"/>
                  <a:pt x="215444" y="714651"/>
                  <a:pt x="0" y="731520"/>
                </a:cubicBezTo>
                <a:cubicBezTo>
                  <a:pt x="-33679" y="570510"/>
                  <a:pt x="7960" y="547993"/>
                  <a:pt x="0" y="373075"/>
                </a:cubicBezTo>
                <a:cubicBezTo>
                  <a:pt x="-30258" y="173295"/>
                  <a:pt x="57799" y="104738"/>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Motivation</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1477400" y="15387300"/>
            <a:ext cx="13152294" cy="6477058"/>
          </a:xfrm>
          <a:custGeom>
            <a:rect b="b" l="l" r="r" t="t"/>
            <a:pathLst>
              <a:path extrusionOk="0" fill="none" h="6660214" w="13152294">
                <a:moveTo>
                  <a:pt x="0" y="0"/>
                </a:moveTo>
                <a:cubicBezTo>
                  <a:pt x="146441" y="-31117"/>
                  <a:pt x="181647" y="-7101"/>
                  <a:pt x="334785" y="0"/>
                </a:cubicBezTo>
                <a:cubicBezTo>
                  <a:pt x="472161" y="-12367"/>
                  <a:pt x="647966" y="-2010"/>
                  <a:pt x="801094" y="0"/>
                </a:cubicBezTo>
                <a:cubicBezTo>
                  <a:pt x="902463" y="-44711"/>
                  <a:pt x="1324298" y="42073"/>
                  <a:pt x="1530448" y="0"/>
                </a:cubicBezTo>
                <a:cubicBezTo>
                  <a:pt x="1754707" y="-69719"/>
                  <a:pt x="2199401" y="91727"/>
                  <a:pt x="2391325" y="0"/>
                </a:cubicBezTo>
                <a:cubicBezTo>
                  <a:pt x="2705430" y="-114093"/>
                  <a:pt x="2489338" y="29227"/>
                  <a:pt x="2594588" y="0"/>
                </a:cubicBezTo>
                <a:cubicBezTo>
                  <a:pt x="2639684" y="5674"/>
                  <a:pt x="2926069" y="21893"/>
                  <a:pt x="3060897" y="0"/>
                </a:cubicBezTo>
                <a:cubicBezTo>
                  <a:pt x="3259959" y="32067"/>
                  <a:pt x="3529343" y="150959"/>
                  <a:pt x="3921774" y="0"/>
                </a:cubicBezTo>
                <a:cubicBezTo>
                  <a:pt x="4223794" y="-87235"/>
                  <a:pt x="4407893" y="201326"/>
                  <a:pt x="4782652" y="0"/>
                </a:cubicBezTo>
                <a:cubicBezTo>
                  <a:pt x="5196450" y="-211136"/>
                  <a:pt x="5262327" y="69589"/>
                  <a:pt x="5380484" y="0"/>
                </a:cubicBezTo>
                <a:cubicBezTo>
                  <a:pt x="5521969" y="-102850"/>
                  <a:pt x="5834796" y="-4224"/>
                  <a:pt x="5978315" y="0"/>
                </a:cubicBezTo>
                <a:cubicBezTo>
                  <a:pt x="6105715" y="-88763"/>
                  <a:pt x="6324613" y="48652"/>
                  <a:pt x="6576147" y="0"/>
                </a:cubicBezTo>
                <a:cubicBezTo>
                  <a:pt x="6844729" y="-24463"/>
                  <a:pt x="6775857" y="95589"/>
                  <a:pt x="6910932" y="0"/>
                </a:cubicBezTo>
                <a:cubicBezTo>
                  <a:pt x="7064644" y="18997"/>
                  <a:pt x="7126183" y="115540"/>
                  <a:pt x="7377241" y="0"/>
                </a:cubicBezTo>
                <a:cubicBezTo>
                  <a:pt x="7577383" y="-54208"/>
                  <a:pt x="7620303" y="24235"/>
                  <a:pt x="7843549" y="0"/>
                </a:cubicBezTo>
                <a:cubicBezTo>
                  <a:pt x="8118256" y="19882"/>
                  <a:pt x="8319792" y="-8395"/>
                  <a:pt x="8704427" y="0"/>
                </a:cubicBezTo>
                <a:cubicBezTo>
                  <a:pt x="9122766" y="-12275"/>
                  <a:pt x="9090954" y="53420"/>
                  <a:pt x="9302258" y="0"/>
                </a:cubicBezTo>
                <a:cubicBezTo>
                  <a:pt x="9499485" y="-31509"/>
                  <a:pt x="9374643" y="45384"/>
                  <a:pt x="9505521" y="0"/>
                </a:cubicBezTo>
                <a:cubicBezTo>
                  <a:pt x="9613890" y="2669"/>
                  <a:pt x="9760166" y="-11930"/>
                  <a:pt x="9840307" y="0"/>
                </a:cubicBezTo>
                <a:cubicBezTo>
                  <a:pt x="9845113" y="8503"/>
                  <a:pt x="10334014" y="-11385"/>
                  <a:pt x="10569662" y="0"/>
                </a:cubicBezTo>
                <a:cubicBezTo>
                  <a:pt x="10878810" y="-28441"/>
                  <a:pt x="10935390" y="69701"/>
                  <a:pt x="11299015" y="0"/>
                </a:cubicBezTo>
                <a:cubicBezTo>
                  <a:pt x="11638959" y="-39596"/>
                  <a:pt x="11490039" y="80057"/>
                  <a:pt x="11633801" y="0"/>
                </a:cubicBezTo>
                <a:cubicBezTo>
                  <a:pt x="11834398" y="-91638"/>
                  <a:pt x="12359288" y="130952"/>
                  <a:pt x="12494679" y="0"/>
                </a:cubicBezTo>
                <a:cubicBezTo>
                  <a:pt x="12689430" y="-82278"/>
                  <a:pt x="12957380" y="136960"/>
                  <a:pt x="13152294" y="0"/>
                </a:cubicBezTo>
                <a:cubicBezTo>
                  <a:pt x="13229815" y="327000"/>
                  <a:pt x="13107239" y="554631"/>
                  <a:pt x="13152294" y="965730"/>
                </a:cubicBezTo>
                <a:cubicBezTo>
                  <a:pt x="13161509" y="1279148"/>
                  <a:pt x="13091182" y="1687472"/>
                  <a:pt x="13152294" y="1864860"/>
                </a:cubicBezTo>
                <a:cubicBezTo>
                  <a:pt x="13197990" y="2131600"/>
                  <a:pt x="13110083" y="2282813"/>
                  <a:pt x="13152294" y="2630783"/>
                </a:cubicBezTo>
                <a:cubicBezTo>
                  <a:pt x="13219040" y="2938525"/>
                  <a:pt x="13146540" y="3300885"/>
                  <a:pt x="13152294" y="3529913"/>
                </a:cubicBezTo>
                <a:cubicBezTo>
                  <a:pt x="13141004" y="3773409"/>
                  <a:pt x="13144163" y="4255126"/>
                  <a:pt x="13152294" y="4495644"/>
                </a:cubicBezTo>
                <a:cubicBezTo>
                  <a:pt x="13125490" y="4745194"/>
                  <a:pt x="13021844" y="5143693"/>
                  <a:pt x="13152294" y="5461374"/>
                </a:cubicBezTo>
                <a:cubicBezTo>
                  <a:pt x="13265172" y="5729952"/>
                  <a:pt x="13017853" y="6215109"/>
                  <a:pt x="13152294" y="6660214"/>
                </a:cubicBezTo>
                <a:cubicBezTo>
                  <a:pt x="12992636" y="6765296"/>
                  <a:pt x="12840915" y="6631040"/>
                  <a:pt x="12685985" y="6660214"/>
                </a:cubicBezTo>
                <a:cubicBezTo>
                  <a:pt x="12522666" y="6676700"/>
                  <a:pt x="12445621" y="6624721"/>
                  <a:pt x="12219676" y="6660214"/>
                </a:cubicBezTo>
                <a:cubicBezTo>
                  <a:pt x="12000057" y="6673166"/>
                  <a:pt x="11797003" y="6682764"/>
                  <a:pt x="11621845" y="6660214"/>
                </a:cubicBezTo>
                <a:cubicBezTo>
                  <a:pt x="11489943" y="6731200"/>
                  <a:pt x="10942891" y="6653739"/>
                  <a:pt x="10760968" y="6660214"/>
                </a:cubicBezTo>
                <a:cubicBezTo>
                  <a:pt x="10537339" y="6676519"/>
                  <a:pt x="10642313" y="6663198"/>
                  <a:pt x="10557705" y="6660214"/>
                </a:cubicBezTo>
                <a:cubicBezTo>
                  <a:pt x="10386344" y="6668930"/>
                  <a:pt x="10153124" y="6490676"/>
                  <a:pt x="9828350" y="6660214"/>
                </a:cubicBezTo>
                <a:cubicBezTo>
                  <a:pt x="9596796" y="6735290"/>
                  <a:pt x="9613869" y="6646733"/>
                  <a:pt x="9493564" y="6660214"/>
                </a:cubicBezTo>
                <a:cubicBezTo>
                  <a:pt x="9250416" y="6788062"/>
                  <a:pt x="8975566" y="6597884"/>
                  <a:pt x="8632687" y="6660214"/>
                </a:cubicBezTo>
                <a:cubicBezTo>
                  <a:pt x="8302343" y="6734379"/>
                  <a:pt x="8338546" y="6664794"/>
                  <a:pt x="8166378" y="6660214"/>
                </a:cubicBezTo>
                <a:cubicBezTo>
                  <a:pt x="8020799" y="6656354"/>
                  <a:pt x="7801438" y="6577445"/>
                  <a:pt x="7700070" y="6660214"/>
                </a:cubicBezTo>
                <a:cubicBezTo>
                  <a:pt x="7581652" y="6717159"/>
                  <a:pt x="7351508" y="6591352"/>
                  <a:pt x="7233762" y="6660214"/>
                </a:cubicBezTo>
                <a:cubicBezTo>
                  <a:pt x="7118859" y="6679180"/>
                  <a:pt x="6902597" y="6619150"/>
                  <a:pt x="6767452" y="6660214"/>
                </a:cubicBezTo>
                <a:cubicBezTo>
                  <a:pt x="6591461" y="6675979"/>
                  <a:pt x="6433673" y="6583797"/>
                  <a:pt x="6169621" y="6660214"/>
                </a:cubicBezTo>
                <a:cubicBezTo>
                  <a:pt x="5918931" y="6695787"/>
                  <a:pt x="5941010" y="6638198"/>
                  <a:pt x="5834835" y="6660214"/>
                </a:cubicBezTo>
                <a:cubicBezTo>
                  <a:pt x="5718952" y="6656956"/>
                  <a:pt x="5249409" y="6653937"/>
                  <a:pt x="4973958" y="6660214"/>
                </a:cubicBezTo>
                <a:cubicBezTo>
                  <a:pt x="4713912" y="6714888"/>
                  <a:pt x="4732912" y="6646911"/>
                  <a:pt x="4639172" y="6660214"/>
                </a:cubicBezTo>
                <a:cubicBezTo>
                  <a:pt x="4556411" y="6739664"/>
                  <a:pt x="4336045" y="6636503"/>
                  <a:pt x="4041341" y="6660214"/>
                </a:cubicBezTo>
                <a:cubicBezTo>
                  <a:pt x="3779521" y="6722328"/>
                  <a:pt x="3806972" y="6615232"/>
                  <a:pt x="3706555" y="6660214"/>
                </a:cubicBezTo>
                <a:cubicBezTo>
                  <a:pt x="3665967" y="6677580"/>
                  <a:pt x="3345602" y="6604245"/>
                  <a:pt x="3108723" y="6660214"/>
                </a:cubicBezTo>
                <a:cubicBezTo>
                  <a:pt x="2824865" y="6701563"/>
                  <a:pt x="2915250" y="6592074"/>
                  <a:pt x="2773938" y="6660214"/>
                </a:cubicBezTo>
                <a:cubicBezTo>
                  <a:pt x="2696312" y="6668736"/>
                  <a:pt x="2455837" y="6615986"/>
                  <a:pt x="2307629" y="6660214"/>
                </a:cubicBezTo>
                <a:cubicBezTo>
                  <a:pt x="2180841" y="6660339"/>
                  <a:pt x="2063245" y="6685931"/>
                  <a:pt x="1972843" y="6660214"/>
                </a:cubicBezTo>
                <a:cubicBezTo>
                  <a:pt x="1809756" y="6648224"/>
                  <a:pt x="1647649" y="6612080"/>
                  <a:pt x="1375012" y="6660214"/>
                </a:cubicBezTo>
                <a:cubicBezTo>
                  <a:pt x="1161849" y="6759123"/>
                  <a:pt x="1061969" y="6552802"/>
                  <a:pt x="908703" y="6660214"/>
                </a:cubicBezTo>
                <a:cubicBezTo>
                  <a:pt x="728771" y="6753648"/>
                  <a:pt x="712363" y="6615052"/>
                  <a:pt x="573917" y="6660214"/>
                </a:cubicBezTo>
                <a:cubicBezTo>
                  <a:pt x="408948" y="6672646"/>
                  <a:pt x="132356" y="6640360"/>
                  <a:pt x="0" y="6660214"/>
                </a:cubicBezTo>
                <a:cubicBezTo>
                  <a:pt x="-13008" y="6415829"/>
                  <a:pt x="-3059" y="6315069"/>
                  <a:pt x="0" y="6027493"/>
                </a:cubicBezTo>
                <a:cubicBezTo>
                  <a:pt x="-364" y="5716144"/>
                  <a:pt x="29208" y="5352101"/>
                  <a:pt x="0" y="5194966"/>
                </a:cubicBezTo>
                <a:cubicBezTo>
                  <a:pt x="-18782" y="4962334"/>
                  <a:pt x="-32985" y="4750626"/>
                  <a:pt x="0" y="4562246"/>
                </a:cubicBezTo>
                <a:cubicBezTo>
                  <a:pt x="19104" y="4315254"/>
                  <a:pt x="-42532" y="3973793"/>
                  <a:pt x="0" y="3663118"/>
                </a:cubicBezTo>
                <a:cubicBezTo>
                  <a:pt x="-57320" y="3479993"/>
                  <a:pt x="54122" y="3244907"/>
                  <a:pt x="0" y="2963795"/>
                </a:cubicBezTo>
                <a:cubicBezTo>
                  <a:pt x="75452" y="2718139"/>
                  <a:pt x="28962" y="2469935"/>
                  <a:pt x="0" y="2264473"/>
                </a:cubicBezTo>
                <a:cubicBezTo>
                  <a:pt x="-155081" y="2022706"/>
                  <a:pt x="61552" y="1769110"/>
                  <a:pt x="0" y="1565150"/>
                </a:cubicBezTo>
                <a:cubicBezTo>
                  <a:pt x="-63122" y="1278309"/>
                  <a:pt x="41323" y="1159758"/>
                  <a:pt x="0" y="732623"/>
                </a:cubicBezTo>
                <a:cubicBezTo>
                  <a:pt x="-56891" y="328999"/>
                  <a:pt x="-7538" y="289825"/>
                  <a:pt x="0" y="0"/>
                </a:cubicBezTo>
                <a:close/>
              </a:path>
              <a:path extrusionOk="0" fill="none" h="6660214" w="13152294">
                <a:moveTo>
                  <a:pt x="0" y="0"/>
                </a:moveTo>
                <a:cubicBezTo>
                  <a:pt x="184309" y="-64817"/>
                  <a:pt x="245939" y="-3660"/>
                  <a:pt x="597831" y="0"/>
                </a:cubicBezTo>
                <a:cubicBezTo>
                  <a:pt x="883057" y="-17562"/>
                  <a:pt x="826497" y="57386"/>
                  <a:pt x="932617" y="0"/>
                </a:cubicBezTo>
                <a:cubicBezTo>
                  <a:pt x="1020954" y="-26038"/>
                  <a:pt x="1634123" y="137299"/>
                  <a:pt x="1793494" y="0"/>
                </a:cubicBezTo>
                <a:cubicBezTo>
                  <a:pt x="1995211" y="-104186"/>
                  <a:pt x="1936423" y="5562"/>
                  <a:pt x="1996757" y="0"/>
                </a:cubicBezTo>
                <a:cubicBezTo>
                  <a:pt x="2071042" y="-35557"/>
                  <a:pt x="2466382" y="75957"/>
                  <a:pt x="2726111" y="0"/>
                </a:cubicBezTo>
                <a:cubicBezTo>
                  <a:pt x="2990397" y="-57053"/>
                  <a:pt x="3098905" y="60605"/>
                  <a:pt x="3455466" y="0"/>
                </a:cubicBezTo>
                <a:cubicBezTo>
                  <a:pt x="3827465" y="-21817"/>
                  <a:pt x="3945012" y="67383"/>
                  <a:pt x="4316343" y="0"/>
                </a:cubicBezTo>
                <a:cubicBezTo>
                  <a:pt x="4704629" y="-93676"/>
                  <a:pt x="4447265" y="20738"/>
                  <a:pt x="4519606" y="0"/>
                </a:cubicBezTo>
                <a:cubicBezTo>
                  <a:pt x="4588922" y="-19259"/>
                  <a:pt x="4846335" y="36569"/>
                  <a:pt x="4985915" y="0"/>
                </a:cubicBezTo>
                <a:cubicBezTo>
                  <a:pt x="5122861" y="-66194"/>
                  <a:pt x="5139474" y="50796"/>
                  <a:pt x="5189178" y="0"/>
                </a:cubicBezTo>
                <a:cubicBezTo>
                  <a:pt x="5252189" y="-41280"/>
                  <a:pt x="5402413" y="8878"/>
                  <a:pt x="5523963" y="0"/>
                </a:cubicBezTo>
                <a:cubicBezTo>
                  <a:pt x="5611448" y="-14746"/>
                  <a:pt x="5816184" y="-22843"/>
                  <a:pt x="5990272" y="0"/>
                </a:cubicBezTo>
                <a:cubicBezTo>
                  <a:pt x="6204515" y="-15179"/>
                  <a:pt x="6506511" y="40763"/>
                  <a:pt x="6719626" y="0"/>
                </a:cubicBezTo>
                <a:cubicBezTo>
                  <a:pt x="6893323" y="20540"/>
                  <a:pt x="7091280" y="-1331"/>
                  <a:pt x="7317458" y="0"/>
                </a:cubicBezTo>
                <a:cubicBezTo>
                  <a:pt x="7525100" y="-27870"/>
                  <a:pt x="7619848" y="111452"/>
                  <a:pt x="8178335" y="0"/>
                </a:cubicBezTo>
                <a:cubicBezTo>
                  <a:pt x="8550692" y="-140728"/>
                  <a:pt x="8757735" y="57897"/>
                  <a:pt x="8907690" y="0"/>
                </a:cubicBezTo>
                <a:cubicBezTo>
                  <a:pt x="9049764" y="-67192"/>
                  <a:pt x="9138651" y="39620"/>
                  <a:pt x="9242476" y="0"/>
                </a:cubicBezTo>
                <a:cubicBezTo>
                  <a:pt x="9394698" y="-45245"/>
                  <a:pt x="9613809" y="58526"/>
                  <a:pt x="9708784" y="0"/>
                </a:cubicBezTo>
                <a:cubicBezTo>
                  <a:pt x="9801740" y="-54410"/>
                  <a:pt x="9907398" y="17948"/>
                  <a:pt x="10043570" y="0"/>
                </a:cubicBezTo>
                <a:cubicBezTo>
                  <a:pt x="10164622" y="-52255"/>
                  <a:pt x="10194495" y="5100"/>
                  <a:pt x="10246832" y="0"/>
                </a:cubicBezTo>
                <a:cubicBezTo>
                  <a:pt x="10272243" y="47593"/>
                  <a:pt x="10420293" y="-17909"/>
                  <a:pt x="10581617" y="0"/>
                </a:cubicBezTo>
                <a:cubicBezTo>
                  <a:pt x="10743384" y="-70493"/>
                  <a:pt x="11101646" y="158990"/>
                  <a:pt x="11442495" y="0"/>
                </a:cubicBezTo>
                <a:cubicBezTo>
                  <a:pt x="11765455" y="-155156"/>
                  <a:pt x="11810493" y="-36070"/>
                  <a:pt x="12040327" y="0"/>
                </a:cubicBezTo>
                <a:cubicBezTo>
                  <a:pt x="12125976" y="5960"/>
                  <a:pt x="12670909" y="123977"/>
                  <a:pt x="13152294" y="0"/>
                </a:cubicBezTo>
                <a:cubicBezTo>
                  <a:pt x="13188848" y="194742"/>
                  <a:pt x="13108862" y="354021"/>
                  <a:pt x="13152294" y="632720"/>
                </a:cubicBezTo>
                <a:cubicBezTo>
                  <a:pt x="13198050" y="990850"/>
                  <a:pt x="13112331" y="1277197"/>
                  <a:pt x="13152294" y="1531849"/>
                </a:cubicBezTo>
                <a:cubicBezTo>
                  <a:pt x="13180002" y="1752313"/>
                  <a:pt x="13130326" y="2123167"/>
                  <a:pt x="13152294" y="2364375"/>
                </a:cubicBezTo>
                <a:cubicBezTo>
                  <a:pt x="13176626" y="2631766"/>
                  <a:pt x="13106795" y="2712022"/>
                  <a:pt x="13152294" y="2997095"/>
                </a:cubicBezTo>
                <a:cubicBezTo>
                  <a:pt x="13094886" y="3201455"/>
                  <a:pt x="13144843" y="3515570"/>
                  <a:pt x="13152294" y="3896225"/>
                </a:cubicBezTo>
                <a:cubicBezTo>
                  <a:pt x="13144414" y="4180034"/>
                  <a:pt x="13075857" y="4367992"/>
                  <a:pt x="13152294" y="4662150"/>
                </a:cubicBezTo>
                <a:cubicBezTo>
                  <a:pt x="13200796" y="4985935"/>
                  <a:pt x="13085188" y="5052373"/>
                  <a:pt x="13152294" y="5294870"/>
                </a:cubicBezTo>
                <a:cubicBezTo>
                  <a:pt x="13200829" y="5480938"/>
                  <a:pt x="13061698" y="6220997"/>
                  <a:pt x="13152294" y="6660214"/>
                </a:cubicBezTo>
                <a:cubicBezTo>
                  <a:pt x="13020417" y="6725286"/>
                  <a:pt x="12946631" y="6646192"/>
                  <a:pt x="12817508" y="6660214"/>
                </a:cubicBezTo>
                <a:cubicBezTo>
                  <a:pt x="12603247" y="6624659"/>
                  <a:pt x="12347733" y="6548251"/>
                  <a:pt x="11956631" y="6660214"/>
                </a:cubicBezTo>
                <a:cubicBezTo>
                  <a:pt x="11667587" y="6788172"/>
                  <a:pt x="11752805" y="6629419"/>
                  <a:pt x="11621845" y="6660214"/>
                </a:cubicBezTo>
                <a:cubicBezTo>
                  <a:pt x="11437704" y="6713331"/>
                  <a:pt x="10978850" y="6602214"/>
                  <a:pt x="10760968" y="6660214"/>
                </a:cubicBezTo>
                <a:cubicBezTo>
                  <a:pt x="10483082" y="6802507"/>
                  <a:pt x="10524683" y="6634308"/>
                  <a:pt x="10294658" y="6660214"/>
                </a:cubicBezTo>
                <a:cubicBezTo>
                  <a:pt x="10115924" y="6674759"/>
                  <a:pt x="10158566" y="6631718"/>
                  <a:pt x="10091396" y="6660214"/>
                </a:cubicBezTo>
                <a:cubicBezTo>
                  <a:pt x="10000504" y="6699146"/>
                  <a:pt x="9712273" y="6593900"/>
                  <a:pt x="9625088" y="6660214"/>
                </a:cubicBezTo>
                <a:cubicBezTo>
                  <a:pt x="9498303" y="6708235"/>
                  <a:pt x="9421994" y="6627200"/>
                  <a:pt x="9290302" y="6660214"/>
                </a:cubicBezTo>
                <a:cubicBezTo>
                  <a:pt x="9137657" y="6692408"/>
                  <a:pt x="9057041" y="6572137"/>
                  <a:pt x="8823993" y="6660214"/>
                </a:cubicBezTo>
                <a:cubicBezTo>
                  <a:pt x="8628023" y="6684769"/>
                  <a:pt x="8463114" y="6637743"/>
                  <a:pt x="8226162" y="6660214"/>
                </a:cubicBezTo>
                <a:cubicBezTo>
                  <a:pt x="7987581" y="6690817"/>
                  <a:pt x="7989332" y="6651059"/>
                  <a:pt x="7891376" y="6660214"/>
                </a:cubicBezTo>
                <a:cubicBezTo>
                  <a:pt x="7801355" y="6672865"/>
                  <a:pt x="7671539" y="6649714"/>
                  <a:pt x="7556590" y="6660214"/>
                </a:cubicBezTo>
                <a:cubicBezTo>
                  <a:pt x="7437071" y="6629279"/>
                  <a:pt x="7097059" y="6605231"/>
                  <a:pt x="6958758" y="6660214"/>
                </a:cubicBezTo>
                <a:cubicBezTo>
                  <a:pt x="6792795" y="6750980"/>
                  <a:pt x="6704722" y="6616386"/>
                  <a:pt x="6492450" y="6660214"/>
                </a:cubicBezTo>
                <a:cubicBezTo>
                  <a:pt x="6241725" y="6762073"/>
                  <a:pt x="6032154" y="6657076"/>
                  <a:pt x="5631572" y="6660214"/>
                </a:cubicBezTo>
                <a:cubicBezTo>
                  <a:pt x="5260083" y="6646998"/>
                  <a:pt x="5199659" y="6671799"/>
                  <a:pt x="5033741" y="6660214"/>
                </a:cubicBezTo>
                <a:cubicBezTo>
                  <a:pt x="4904874" y="6704291"/>
                  <a:pt x="4588296" y="6557407"/>
                  <a:pt x="4172864" y="6660214"/>
                </a:cubicBezTo>
                <a:cubicBezTo>
                  <a:pt x="3885152" y="6803793"/>
                  <a:pt x="3624620" y="6570008"/>
                  <a:pt x="3443509" y="6660214"/>
                </a:cubicBezTo>
                <a:cubicBezTo>
                  <a:pt x="3247455" y="6736472"/>
                  <a:pt x="3278535" y="6635741"/>
                  <a:pt x="3240247" y="6660214"/>
                </a:cubicBezTo>
                <a:cubicBezTo>
                  <a:pt x="3159905" y="6719731"/>
                  <a:pt x="2936005" y="6633249"/>
                  <a:pt x="2773938" y="6660214"/>
                </a:cubicBezTo>
                <a:cubicBezTo>
                  <a:pt x="2590189" y="6686608"/>
                  <a:pt x="2206558" y="6509067"/>
                  <a:pt x="1913060" y="6660214"/>
                </a:cubicBezTo>
                <a:cubicBezTo>
                  <a:pt x="1601768" y="6773172"/>
                  <a:pt x="1655528" y="6585575"/>
                  <a:pt x="1578274" y="6660214"/>
                </a:cubicBezTo>
                <a:cubicBezTo>
                  <a:pt x="1499957" y="6667512"/>
                  <a:pt x="1252314" y="6671359"/>
                  <a:pt x="848921" y="6660214"/>
                </a:cubicBezTo>
                <a:cubicBezTo>
                  <a:pt x="465037" y="6717633"/>
                  <a:pt x="225951" y="6604840"/>
                  <a:pt x="0" y="6660214"/>
                </a:cubicBezTo>
                <a:cubicBezTo>
                  <a:pt x="-43846" y="6457502"/>
                  <a:pt x="99509" y="5952138"/>
                  <a:pt x="0" y="5761085"/>
                </a:cubicBezTo>
                <a:cubicBezTo>
                  <a:pt x="39735" y="5551239"/>
                  <a:pt x="54698" y="5012921"/>
                  <a:pt x="0" y="4861956"/>
                </a:cubicBezTo>
                <a:cubicBezTo>
                  <a:pt x="-102983" y="4638142"/>
                  <a:pt x="8221" y="4290386"/>
                  <a:pt x="0" y="3962827"/>
                </a:cubicBezTo>
                <a:cubicBezTo>
                  <a:pt x="-85183" y="3555520"/>
                  <a:pt x="45757" y="3321339"/>
                  <a:pt x="0" y="2997095"/>
                </a:cubicBezTo>
                <a:cubicBezTo>
                  <a:pt x="-22642" y="2679348"/>
                  <a:pt x="39767" y="2399227"/>
                  <a:pt x="0" y="2297773"/>
                </a:cubicBezTo>
                <a:cubicBezTo>
                  <a:pt x="-26245" y="2128483"/>
                  <a:pt x="58761" y="1663306"/>
                  <a:pt x="0" y="1332042"/>
                </a:cubicBezTo>
                <a:cubicBezTo>
                  <a:pt x="-33688" y="1097459"/>
                  <a:pt x="-114084" y="333046"/>
                  <a:pt x="0" y="0"/>
                </a:cubicBezTo>
                <a:close/>
              </a:path>
              <a:path extrusionOk="0" fill="none" h="6660214" w="13152294">
                <a:moveTo>
                  <a:pt x="0" y="0"/>
                </a:moveTo>
                <a:cubicBezTo>
                  <a:pt x="159523" y="-49596"/>
                  <a:pt x="183459" y="15199"/>
                  <a:pt x="334785" y="0"/>
                </a:cubicBezTo>
                <a:cubicBezTo>
                  <a:pt x="519183" y="2210"/>
                  <a:pt x="634065" y="45089"/>
                  <a:pt x="801094" y="0"/>
                </a:cubicBezTo>
                <a:cubicBezTo>
                  <a:pt x="965736" y="-44399"/>
                  <a:pt x="1364360" y="46606"/>
                  <a:pt x="1530448" y="0"/>
                </a:cubicBezTo>
                <a:cubicBezTo>
                  <a:pt x="1716656" y="-126586"/>
                  <a:pt x="2090724" y="131755"/>
                  <a:pt x="2391325" y="0"/>
                </a:cubicBezTo>
                <a:cubicBezTo>
                  <a:pt x="2689749" y="-120984"/>
                  <a:pt x="2505581" y="14050"/>
                  <a:pt x="2594588" y="0"/>
                </a:cubicBezTo>
                <a:cubicBezTo>
                  <a:pt x="2673330" y="-33128"/>
                  <a:pt x="2903554" y="40342"/>
                  <a:pt x="3060897" y="0"/>
                </a:cubicBezTo>
                <a:cubicBezTo>
                  <a:pt x="3120383" y="-14149"/>
                  <a:pt x="3452452" y="183846"/>
                  <a:pt x="3921774" y="0"/>
                </a:cubicBezTo>
                <a:cubicBezTo>
                  <a:pt x="4306769" y="-93610"/>
                  <a:pt x="4404611" y="170284"/>
                  <a:pt x="4782652" y="0"/>
                </a:cubicBezTo>
                <a:cubicBezTo>
                  <a:pt x="5203911" y="-110152"/>
                  <a:pt x="5218631" y="58278"/>
                  <a:pt x="5380484" y="0"/>
                </a:cubicBezTo>
                <a:cubicBezTo>
                  <a:pt x="5500353" y="-94821"/>
                  <a:pt x="5795524" y="59061"/>
                  <a:pt x="5978315" y="0"/>
                </a:cubicBezTo>
                <a:cubicBezTo>
                  <a:pt x="6109088" y="-29429"/>
                  <a:pt x="6306657" y="52775"/>
                  <a:pt x="6576147" y="0"/>
                </a:cubicBezTo>
                <a:cubicBezTo>
                  <a:pt x="6815361" y="-35952"/>
                  <a:pt x="6746740" y="24534"/>
                  <a:pt x="6910932" y="0"/>
                </a:cubicBezTo>
                <a:cubicBezTo>
                  <a:pt x="7071231" y="-25716"/>
                  <a:pt x="7158801" y="62535"/>
                  <a:pt x="7377241" y="0"/>
                </a:cubicBezTo>
                <a:cubicBezTo>
                  <a:pt x="7601317" y="-69080"/>
                  <a:pt x="7591279" y="6821"/>
                  <a:pt x="7843549" y="0"/>
                </a:cubicBezTo>
                <a:cubicBezTo>
                  <a:pt x="8078701" y="-87292"/>
                  <a:pt x="8312547" y="-584"/>
                  <a:pt x="8704427" y="0"/>
                </a:cubicBezTo>
                <a:cubicBezTo>
                  <a:pt x="9115516" y="8309"/>
                  <a:pt x="9098467" y="48695"/>
                  <a:pt x="9302258" y="0"/>
                </a:cubicBezTo>
                <a:cubicBezTo>
                  <a:pt x="9503056" y="-54201"/>
                  <a:pt x="9418977" y="1718"/>
                  <a:pt x="9505521" y="0"/>
                </a:cubicBezTo>
                <a:cubicBezTo>
                  <a:pt x="9607893" y="19684"/>
                  <a:pt x="9745284" y="5470"/>
                  <a:pt x="9840307" y="0"/>
                </a:cubicBezTo>
                <a:cubicBezTo>
                  <a:pt x="9814119" y="-49751"/>
                  <a:pt x="10233117" y="69089"/>
                  <a:pt x="10569662" y="0"/>
                </a:cubicBezTo>
                <a:cubicBezTo>
                  <a:pt x="10874448" y="-13946"/>
                  <a:pt x="11008030" y="123088"/>
                  <a:pt x="11299015" y="0"/>
                </a:cubicBezTo>
                <a:cubicBezTo>
                  <a:pt x="11612149" y="-58678"/>
                  <a:pt x="11500707" y="52121"/>
                  <a:pt x="11633801" y="0"/>
                </a:cubicBezTo>
                <a:cubicBezTo>
                  <a:pt x="11723541" y="-23519"/>
                  <a:pt x="12228912" y="128092"/>
                  <a:pt x="12494679" y="0"/>
                </a:cubicBezTo>
                <a:cubicBezTo>
                  <a:pt x="12674152" y="-118467"/>
                  <a:pt x="12945953" y="182231"/>
                  <a:pt x="13152294" y="0"/>
                </a:cubicBezTo>
                <a:cubicBezTo>
                  <a:pt x="13209475" y="338721"/>
                  <a:pt x="13132940" y="519703"/>
                  <a:pt x="13152294" y="965730"/>
                </a:cubicBezTo>
                <a:cubicBezTo>
                  <a:pt x="13203648" y="1398530"/>
                  <a:pt x="13044408" y="1568121"/>
                  <a:pt x="13152294" y="1864860"/>
                </a:cubicBezTo>
                <a:cubicBezTo>
                  <a:pt x="13170874" y="2102071"/>
                  <a:pt x="13135758" y="2235251"/>
                  <a:pt x="13152294" y="2630783"/>
                </a:cubicBezTo>
                <a:cubicBezTo>
                  <a:pt x="13228133" y="3016267"/>
                  <a:pt x="13139899" y="3286997"/>
                  <a:pt x="13152294" y="3529913"/>
                </a:cubicBezTo>
                <a:cubicBezTo>
                  <a:pt x="13121327" y="3778376"/>
                  <a:pt x="13118563" y="4356125"/>
                  <a:pt x="13152294" y="4495644"/>
                </a:cubicBezTo>
                <a:cubicBezTo>
                  <a:pt x="13199863" y="4660210"/>
                  <a:pt x="13012908" y="5226645"/>
                  <a:pt x="13152294" y="5461374"/>
                </a:cubicBezTo>
                <a:cubicBezTo>
                  <a:pt x="13343015" y="5628492"/>
                  <a:pt x="13093363" y="6217384"/>
                  <a:pt x="13152294" y="6660214"/>
                </a:cubicBezTo>
                <a:cubicBezTo>
                  <a:pt x="13009112" y="6712803"/>
                  <a:pt x="12882881" y="6669251"/>
                  <a:pt x="12685985" y="6660214"/>
                </a:cubicBezTo>
                <a:cubicBezTo>
                  <a:pt x="12510529" y="6712506"/>
                  <a:pt x="12411618" y="6661510"/>
                  <a:pt x="12219676" y="6660214"/>
                </a:cubicBezTo>
                <a:cubicBezTo>
                  <a:pt x="12057736" y="6667309"/>
                  <a:pt x="11757573" y="6669215"/>
                  <a:pt x="11621845" y="6660214"/>
                </a:cubicBezTo>
                <a:cubicBezTo>
                  <a:pt x="11514276" y="6623346"/>
                  <a:pt x="10925229" y="6670255"/>
                  <a:pt x="10760968" y="6660214"/>
                </a:cubicBezTo>
                <a:cubicBezTo>
                  <a:pt x="10536056" y="6697713"/>
                  <a:pt x="10643484" y="6679589"/>
                  <a:pt x="10557705" y="6660214"/>
                </a:cubicBezTo>
                <a:cubicBezTo>
                  <a:pt x="10528504" y="6690864"/>
                  <a:pt x="10050160" y="6591492"/>
                  <a:pt x="9828350" y="6660214"/>
                </a:cubicBezTo>
                <a:cubicBezTo>
                  <a:pt x="9555615" y="6743711"/>
                  <a:pt x="9672877" y="6606397"/>
                  <a:pt x="9493564" y="6660214"/>
                </a:cubicBezTo>
                <a:cubicBezTo>
                  <a:pt x="9338791" y="6560407"/>
                  <a:pt x="9044457" y="6578744"/>
                  <a:pt x="8632687" y="6660214"/>
                </a:cubicBezTo>
                <a:cubicBezTo>
                  <a:pt x="8302557" y="6698941"/>
                  <a:pt x="8360469" y="6667597"/>
                  <a:pt x="8166378" y="6660214"/>
                </a:cubicBezTo>
                <a:cubicBezTo>
                  <a:pt x="7913675" y="6647426"/>
                  <a:pt x="7838261" y="6560780"/>
                  <a:pt x="7700070" y="6660214"/>
                </a:cubicBezTo>
                <a:cubicBezTo>
                  <a:pt x="7579363" y="6765432"/>
                  <a:pt x="7369849" y="6622322"/>
                  <a:pt x="7233762" y="6660214"/>
                </a:cubicBezTo>
                <a:cubicBezTo>
                  <a:pt x="7171643" y="6758437"/>
                  <a:pt x="7014461" y="6574721"/>
                  <a:pt x="6767452" y="6660214"/>
                </a:cubicBezTo>
                <a:cubicBezTo>
                  <a:pt x="6632168" y="6675099"/>
                  <a:pt x="6429627" y="6642612"/>
                  <a:pt x="6169621" y="6660214"/>
                </a:cubicBezTo>
                <a:cubicBezTo>
                  <a:pt x="5943335" y="6721842"/>
                  <a:pt x="5945314" y="6607972"/>
                  <a:pt x="5834835" y="6660214"/>
                </a:cubicBezTo>
                <a:cubicBezTo>
                  <a:pt x="5791702" y="6688363"/>
                  <a:pt x="5249518" y="6651882"/>
                  <a:pt x="4973958" y="6660214"/>
                </a:cubicBezTo>
                <a:cubicBezTo>
                  <a:pt x="4750751" y="6702894"/>
                  <a:pt x="4735349" y="6612524"/>
                  <a:pt x="4639172" y="6660214"/>
                </a:cubicBezTo>
                <a:cubicBezTo>
                  <a:pt x="4533707" y="6694763"/>
                  <a:pt x="4331859" y="6615492"/>
                  <a:pt x="4041341" y="6660214"/>
                </a:cubicBezTo>
                <a:cubicBezTo>
                  <a:pt x="3740720" y="6729903"/>
                  <a:pt x="3789125" y="6633802"/>
                  <a:pt x="3706555" y="6660214"/>
                </a:cubicBezTo>
                <a:cubicBezTo>
                  <a:pt x="3630556" y="6658087"/>
                  <a:pt x="3333990" y="6571071"/>
                  <a:pt x="3108723" y="6660214"/>
                </a:cubicBezTo>
                <a:cubicBezTo>
                  <a:pt x="2858833" y="6703512"/>
                  <a:pt x="2860042" y="6632971"/>
                  <a:pt x="2773938" y="6660214"/>
                </a:cubicBezTo>
                <a:cubicBezTo>
                  <a:pt x="2643985" y="6677765"/>
                  <a:pt x="2407679" y="6616625"/>
                  <a:pt x="2307629" y="6660214"/>
                </a:cubicBezTo>
                <a:cubicBezTo>
                  <a:pt x="2192137" y="6680950"/>
                  <a:pt x="2114423" y="6679668"/>
                  <a:pt x="1972843" y="6660214"/>
                </a:cubicBezTo>
                <a:cubicBezTo>
                  <a:pt x="1786047" y="6723647"/>
                  <a:pt x="1549264" y="6558693"/>
                  <a:pt x="1375012" y="6660214"/>
                </a:cubicBezTo>
                <a:cubicBezTo>
                  <a:pt x="1140142" y="6784557"/>
                  <a:pt x="1095052" y="6603125"/>
                  <a:pt x="908703" y="6660214"/>
                </a:cubicBezTo>
                <a:cubicBezTo>
                  <a:pt x="671476" y="6759368"/>
                  <a:pt x="719786" y="6611063"/>
                  <a:pt x="573917" y="6660214"/>
                </a:cubicBezTo>
                <a:cubicBezTo>
                  <a:pt x="408716" y="6708968"/>
                  <a:pt x="133740" y="6629104"/>
                  <a:pt x="0" y="6660214"/>
                </a:cubicBezTo>
                <a:cubicBezTo>
                  <a:pt x="-12262" y="6439859"/>
                  <a:pt x="25849" y="6299160"/>
                  <a:pt x="0" y="6027493"/>
                </a:cubicBezTo>
                <a:cubicBezTo>
                  <a:pt x="-72933" y="5712472"/>
                  <a:pt x="44690" y="5381281"/>
                  <a:pt x="0" y="5194966"/>
                </a:cubicBezTo>
                <a:cubicBezTo>
                  <a:pt x="-20655" y="5024235"/>
                  <a:pt x="58984" y="4844385"/>
                  <a:pt x="0" y="4562246"/>
                </a:cubicBezTo>
                <a:cubicBezTo>
                  <a:pt x="-25508" y="4264161"/>
                  <a:pt x="54688" y="3926404"/>
                  <a:pt x="0" y="3663118"/>
                </a:cubicBezTo>
                <a:cubicBezTo>
                  <a:pt x="-10261" y="3369679"/>
                  <a:pt x="-46290" y="3266572"/>
                  <a:pt x="0" y="2963795"/>
                </a:cubicBezTo>
                <a:cubicBezTo>
                  <a:pt x="-34143" y="2792946"/>
                  <a:pt x="5473" y="2509974"/>
                  <a:pt x="0" y="2264473"/>
                </a:cubicBezTo>
                <a:cubicBezTo>
                  <a:pt x="-35132" y="2016108"/>
                  <a:pt x="24091" y="1867217"/>
                  <a:pt x="0" y="1565150"/>
                </a:cubicBezTo>
                <a:cubicBezTo>
                  <a:pt x="-104881" y="1288276"/>
                  <a:pt x="22794" y="1086191"/>
                  <a:pt x="0" y="732623"/>
                </a:cubicBezTo>
                <a:cubicBezTo>
                  <a:pt x="-10788" y="348364"/>
                  <a:pt x="89" y="278463"/>
                  <a:pt x="0" y="0"/>
                </a:cubicBezTo>
                <a:close/>
              </a:path>
              <a:path extrusionOk="0" fill="none" h="6660214" w="13152294">
                <a:moveTo>
                  <a:pt x="0" y="0"/>
                </a:moveTo>
                <a:cubicBezTo>
                  <a:pt x="178440" y="-59744"/>
                  <a:pt x="347236" y="73857"/>
                  <a:pt x="597831" y="0"/>
                </a:cubicBezTo>
                <a:cubicBezTo>
                  <a:pt x="881653" y="-26574"/>
                  <a:pt x="833951" y="33301"/>
                  <a:pt x="932617" y="0"/>
                </a:cubicBezTo>
                <a:cubicBezTo>
                  <a:pt x="1018005" y="-48341"/>
                  <a:pt x="1591087" y="95759"/>
                  <a:pt x="1793494" y="0"/>
                </a:cubicBezTo>
                <a:cubicBezTo>
                  <a:pt x="1975080" y="-102016"/>
                  <a:pt x="1952600" y="-4315"/>
                  <a:pt x="1996757" y="0"/>
                </a:cubicBezTo>
                <a:cubicBezTo>
                  <a:pt x="1987246" y="-60932"/>
                  <a:pt x="2472195" y="46395"/>
                  <a:pt x="2726111" y="0"/>
                </a:cubicBezTo>
                <a:cubicBezTo>
                  <a:pt x="2984312" y="-39047"/>
                  <a:pt x="3102950" y="48990"/>
                  <a:pt x="3455466" y="0"/>
                </a:cubicBezTo>
                <a:cubicBezTo>
                  <a:pt x="3851673" y="-85283"/>
                  <a:pt x="3943145" y="196803"/>
                  <a:pt x="4316343" y="0"/>
                </a:cubicBezTo>
                <a:cubicBezTo>
                  <a:pt x="4706292" y="-145874"/>
                  <a:pt x="4421053" y="24818"/>
                  <a:pt x="4519606" y="0"/>
                </a:cubicBezTo>
                <a:cubicBezTo>
                  <a:pt x="4582108" y="-34129"/>
                  <a:pt x="4862954" y="51114"/>
                  <a:pt x="4985915" y="0"/>
                </a:cubicBezTo>
                <a:cubicBezTo>
                  <a:pt x="5132378" y="-44788"/>
                  <a:pt x="5141280" y="52332"/>
                  <a:pt x="5189178" y="0"/>
                </a:cubicBezTo>
                <a:cubicBezTo>
                  <a:pt x="5201885" y="-40013"/>
                  <a:pt x="5452997" y="18790"/>
                  <a:pt x="5523963" y="0"/>
                </a:cubicBezTo>
                <a:cubicBezTo>
                  <a:pt x="5670625" y="11020"/>
                  <a:pt x="5809578" y="69941"/>
                  <a:pt x="5990272" y="0"/>
                </a:cubicBezTo>
                <a:cubicBezTo>
                  <a:pt x="6166295" y="-33757"/>
                  <a:pt x="6554235" y="4816"/>
                  <a:pt x="6719626" y="0"/>
                </a:cubicBezTo>
                <a:cubicBezTo>
                  <a:pt x="6869393" y="-65704"/>
                  <a:pt x="7148033" y="3524"/>
                  <a:pt x="7317458" y="0"/>
                </a:cubicBezTo>
                <a:cubicBezTo>
                  <a:pt x="7532986" y="-43400"/>
                  <a:pt x="7746104" y="151142"/>
                  <a:pt x="8178335" y="0"/>
                </a:cubicBezTo>
                <a:cubicBezTo>
                  <a:pt x="8563719" y="-75823"/>
                  <a:pt x="8729291" y="41899"/>
                  <a:pt x="8907690" y="0"/>
                </a:cubicBezTo>
                <a:cubicBezTo>
                  <a:pt x="9058799" y="-50990"/>
                  <a:pt x="9126202" y="19717"/>
                  <a:pt x="9242476" y="0"/>
                </a:cubicBezTo>
                <a:cubicBezTo>
                  <a:pt x="9420809" y="-17829"/>
                  <a:pt x="9608099" y="33019"/>
                  <a:pt x="9708784" y="0"/>
                </a:cubicBezTo>
                <a:cubicBezTo>
                  <a:pt x="9819561" y="-85413"/>
                  <a:pt x="9920488" y="40776"/>
                  <a:pt x="10043570" y="0"/>
                </a:cubicBezTo>
                <a:cubicBezTo>
                  <a:pt x="10167683" y="-23929"/>
                  <a:pt x="10211555" y="4415"/>
                  <a:pt x="10246832" y="0"/>
                </a:cubicBezTo>
                <a:cubicBezTo>
                  <a:pt x="10299161" y="-3629"/>
                  <a:pt x="10451581" y="-17721"/>
                  <a:pt x="10581617" y="0"/>
                </a:cubicBezTo>
                <a:cubicBezTo>
                  <a:pt x="10617689" y="102893"/>
                  <a:pt x="11078719" y="147382"/>
                  <a:pt x="11442495" y="0"/>
                </a:cubicBezTo>
                <a:cubicBezTo>
                  <a:pt x="11774262" y="-165422"/>
                  <a:pt x="11809691" y="-36627"/>
                  <a:pt x="12040327" y="0"/>
                </a:cubicBezTo>
                <a:cubicBezTo>
                  <a:pt x="12273488" y="-40089"/>
                  <a:pt x="12652704" y="250289"/>
                  <a:pt x="13152294" y="0"/>
                </a:cubicBezTo>
                <a:cubicBezTo>
                  <a:pt x="13138843" y="209634"/>
                  <a:pt x="13099830" y="396543"/>
                  <a:pt x="13152294" y="632720"/>
                </a:cubicBezTo>
                <a:cubicBezTo>
                  <a:pt x="13217141" y="932682"/>
                  <a:pt x="13129800" y="1265190"/>
                  <a:pt x="13152294" y="1531849"/>
                </a:cubicBezTo>
                <a:cubicBezTo>
                  <a:pt x="13187676" y="1770389"/>
                  <a:pt x="13157171" y="2162905"/>
                  <a:pt x="13152294" y="2364375"/>
                </a:cubicBezTo>
                <a:cubicBezTo>
                  <a:pt x="13210924" y="2651834"/>
                  <a:pt x="13108475" y="2722482"/>
                  <a:pt x="13152294" y="2997095"/>
                </a:cubicBezTo>
                <a:cubicBezTo>
                  <a:pt x="13141780" y="3294096"/>
                  <a:pt x="13158732" y="3527463"/>
                  <a:pt x="13152294" y="3896225"/>
                </a:cubicBezTo>
                <a:cubicBezTo>
                  <a:pt x="13181546" y="4220479"/>
                  <a:pt x="13108174" y="4313162"/>
                  <a:pt x="13152294" y="4662150"/>
                </a:cubicBezTo>
                <a:cubicBezTo>
                  <a:pt x="13170399" y="4959017"/>
                  <a:pt x="13128936" y="5048493"/>
                  <a:pt x="13152294" y="5294870"/>
                </a:cubicBezTo>
                <a:cubicBezTo>
                  <a:pt x="13166044" y="5490558"/>
                  <a:pt x="13009415" y="6361219"/>
                  <a:pt x="13152294" y="6660214"/>
                </a:cubicBezTo>
                <a:cubicBezTo>
                  <a:pt x="13000152" y="6690386"/>
                  <a:pt x="12964537" y="6635458"/>
                  <a:pt x="12817508" y="6660214"/>
                </a:cubicBezTo>
                <a:cubicBezTo>
                  <a:pt x="12724973" y="6570630"/>
                  <a:pt x="12266320" y="6626322"/>
                  <a:pt x="11956631" y="6660214"/>
                </a:cubicBezTo>
                <a:cubicBezTo>
                  <a:pt x="11664186" y="6778496"/>
                  <a:pt x="11769859" y="6625714"/>
                  <a:pt x="11621845" y="6660214"/>
                </a:cubicBezTo>
                <a:cubicBezTo>
                  <a:pt x="11534940" y="6697012"/>
                  <a:pt x="11016961" y="6560294"/>
                  <a:pt x="10760968" y="6660214"/>
                </a:cubicBezTo>
                <a:cubicBezTo>
                  <a:pt x="10483325" y="6821966"/>
                  <a:pt x="10480061" y="6638968"/>
                  <a:pt x="10294658" y="6660214"/>
                </a:cubicBezTo>
                <a:cubicBezTo>
                  <a:pt x="10106275" y="6671096"/>
                  <a:pt x="10144381" y="6655498"/>
                  <a:pt x="10091396" y="6660214"/>
                </a:cubicBezTo>
                <a:cubicBezTo>
                  <a:pt x="10032297" y="6649410"/>
                  <a:pt x="9744555" y="6614625"/>
                  <a:pt x="9625088" y="6660214"/>
                </a:cubicBezTo>
                <a:cubicBezTo>
                  <a:pt x="9545903" y="6719185"/>
                  <a:pt x="9419194" y="6637481"/>
                  <a:pt x="9290302" y="6660214"/>
                </a:cubicBezTo>
                <a:cubicBezTo>
                  <a:pt x="9101797" y="6681894"/>
                  <a:pt x="9045182" y="6591539"/>
                  <a:pt x="8823993" y="6660214"/>
                </a:cubicBezTo>
                <a:cubicBezTo>
                  <a:pt x="8654179" y="6743028"/>
                  <a:pt x="8437455" y="6620042"/>
                  <a:pt x="8226162" y="6660214"/>
                </a:cubicBezTo>
                <a:cubicBezTo>
                  <a:pt x="7979390" y="6682337"/>
                  <a:pt x="7972614" y="6653261"/>
                  <a:pt x="7891376" y="6660214"/>
                </a:cubicBezTo>
                <a:cubicBezTo>
                  <a:pt x="7830128" y="6691044"/>
                  <a:pt x="7676232" y="6621300"/>
                  <a:pt x="7556590" y="6660214"/>
                </a:cubicBezTo>
                <a:cubicBezTo>
                  <a:pt x="7443541" y="6682404"/>
                  <a:pt x="7088667" y="6606647"/>
                  <a:pt x="6958758" y="6660214"/>
                </a:cubicBezTo>
                <a:cubicBezTo>
                  <a:pt x="6807920" y="6722145"/>
                  <a:pt x="6674778" y="6624967"/>
                  <a:pt x="6492450" y="6660214"/>
                </a:cubicBezTo>
                <a:cubicBezTo>
                  <a:pt x="6179738" y="6776545"/>
                  <a:pt x="5982593" y="6637306"/>
                  <a:pt x="5631572" y="6660214"/>
                </a:cubicBezTo>
                <a:cubicBezTo>
                  <a:pt x="5302216" y="6683540"/>
                  <a:pt x="5192764" y="6641323"/>
                  <a:pt x="5033741" y="6660214"/>
                </a:cubicBezTo>
                <a:cubicBezTo>
                  <a:pt x="4782102" y="6612108"/>
                  <a:pt x="4489286" y="6587431"/>
                  <a:pt x="4172864" y="6660214"/>
                </a:cubicBezTo>
                <a:cubicBezTo>
                  <a:pt x="3875882" y="6765313"/>
                  <a:pt x="3690325" y="6597852"/>
                  <a:pt x="3443509" y="6660214"/>
                </a:cubicBezTo>
                <a:cubicBezTo>
                  <a:pt x="3221666" y="6749673"/>
                  <a:pt x="3299501" y="6648240"/>
                  <a:pt x="3240247" y="6660214"/>
                </a:cubicBezTo>
                <a:cubicBezTo>
                  <a:pt x="3146943" y="6677469"/>
                  <a:pt x="2949930" y="6625079"/>
                  <a:pt x="2773938" y="6660214"/>
                </a:cubicBezTo>
                <a:cubicBezTo>
                  <a:pt x="2659157" y="6728750"/>
                  <a:pt x="2236371" y="6622368"/>
                  <a:pt x="1913060" y="6660214"/>
                </a:cubicBezTo>
                <a:cubicBezTo>
                  <a:pt x="1619391" y="6783046"/>
                  <a:pt x="1666017" y="6590102"/>
                  <a:pt x="1578274" y="6660214"/>
                </a:cubicBezTo>
                <a:cubicBezTo>
                  <a:pt x="1495171" y="6696608"/>
                  <a:pt x="1171199" y="6721565"/>
                  <a:pt x="848921" y="6660214"/>
                </a:cubicBezTo>
                <a:cubicBezTo>
                  <a:pt x="459947" y="6669565"/>
                  <a:pt x="216118" y="6604186"/>
                  <a:pt x="0" y="6660214"/>
                </a:cubicBezTo>
                <a:cubicBezTo>
                  <a:pt x="-105985" y="6437716"/>
                  <a:pt x="37331" y="5931164"/>
                  <a:pt x="0" y="5761085"/>
                </a:cubicBezTo>
                <a:cubicBezTo>
                  <a:pt x="-2194" y="5566504"/>
                  <a:pt x="48503" y="5092214"/>
                  <a:pt x="0" y="4861956"/>
                </a:cubicBezTo>
                <a:cubicBezTo>
                  <a:pt x="-55564" y="4630366"/>
                  <a:pt x="114932" y="4384926"/>
                  <a:pt x="0" y="3962827"/>
                </a:cubicBezTo>
                <a:cubicBezTo>
                  <a:pt x="12775" y="3553373"/>
                  <a:pt x="-4481" y="3389407"/>
                  <a:pt x="0" y="2997095"/>
                </a:cubicBezTo>
                <a:cubicBezTo>
                  <a:pt x="-23388" y="2691631"/>
                  <a:pt x="-38527" y="2450668"/>
                  <a:pt x="0" y="2297773"/>
                </a:cubicBezTo>
                <a:cubicBezTo>
                  <a:pt x="-57895" y="2120000"/>
                  <a:pt x="-37698" y="1587583"/>
                  <a:pt x="0" y="1332042"/>
                </a:cubicBezTo>
                <a:cubicBezTo>
                  <a:pt x="-139567" y="1078939"/>
                  <a:pt x="80962" y="328259"/>
                  <a:pt x="0" y="0"/>
                </a:cubicBezTo>
                <a:close/>
              </a:path>
              <a:path extrusionOk="0" fill="none" h="6660214" w="13152294">
                <a:moveTo>
                  <a:pt x="0" y="0"/>
                </a:moveTo>
                <a:cubicBezTo>
                  <a:pt x="144642" y="-31955"/>
                  <a:pt x="192173" y="-12628"/>
                  <a:pt x="334785" y="0"/>
                </a:cubicBezTo>
                <a:cubicBezTo>
                  <a:pt x="458267" y="-3505"/>
                  <a:pt x="679747" y="-8237"/>
                  <a:pt x="801094" y="0"/>
                </a:cubicBezTo>
                <a:cubicBezTo>
                  <a:pt x="885346" y="-11959"/>
                  <a:pt x="1384481" y="17817"/>
                  <a:pt x="1530448" y="0"/>
                </a:cubicBezTo>
                <a:cubicBezTo>
                  <a:pt x="1778618" y="-83222"/>
                  <a:pt x="2123142" y="71000"/>
                  <a:pt x="2391325" y="0"/>
                </a:cubicBezTo>
                <a:cubicBezTo>
                  <a:pt x="2702143" y="-95131"/>
                  <a:pt x="2502162" y="28144"/>
                  <a:pt x="2594588" y="0"/>
                </a:cubicBezTo>
                <a:cubicBezTo>
                  <a:pt x="2641313" y="-4645"/>
                  <a:pt x="2896059" y="27807"/>
                  <a:pt x="3060897" y="0"/>
                </a:cubicBezTo>
                <a:cubicBezTo>
                  <a:pt x="3323100" y="54248"/>
                  <a:pt x="3525585" y="172525"/>
                  <a:pt x="3921774" y="0"/>
                </a:cubicBezTo>
                <a:cubicBezTo>
                  <a:pt x="4288629" y="-111891"/>
                  <a:pt x="4324196" y="202096"/>
                  <a:pt x="4782652" y="0"/>
                </a:cubicBezTo>
                <a:cubicBezTo>
                  <a:pt x="5170044" y="-188235"/>
                  <a:pt x="5267993" y="133644"/>
                  <a:pt x="5380484" y="0"/>
                </a:cubicBezTo>
                <a:cubicBezTo>
                  <a:pt x="5501903" y="-126301"/>
                  <a:pt x="5846936" y="8073"/>
                  <a:pt x="5978315" y="0"/>
                </a:cubicBezTo>
                <a:cubicBezTo>
                  <a:pt x="6079226" y="-98728"/>
                  <a:pt x="6371534" y="36131"/>
                  <a:pt x="6576147" y="0"/>
                </a:cubicBezTo>
                <a:cubicBezTo>
                  <a:pt x="6866505" y="-75737"/>
                  <a:pt x="6742012" y="52811"/>
                  <a:pt x="6910932" y="0"/>
                </a:cubicBezTo>
                <a:cubicBezTo>
                  <a:pt x="7040983" y="14717"/>
                  <a:pt x="7129595" y="112265"/>
                  <a:pt x="7377241" y="0"/>
                </a:cubicBezTo>
                <a:cubicBezTo>
                  <a:pt x="7565210" y="-72568"/>
                  <a:pt x="7639691" y="42775"/>
                  <a:pt x="7843549" y="0"/>
                </a:cubicBezTo>
                <a:cubicBezTo>
                  <a:pt x="8052850" y="24694"/>
                  <a:pt x="8356888" y="-11300"/>
                  <a:pt x="8704427" y="0"/>
                </a:cubicBezTo>
                <a:cubicBezTo>
                  <a:pt x="9121979" y="-18703"/>
                  <a:pt x="9083171" y="44746"/>
                  <a:pt x="9302258" y="0"/>
                </a:cubicBezTo>
                <a:cubicBezTo>
                  <a:pt x="9460091" y="-28341"/>
                  <a:pt x="9368873" y="39833"/>
                  <a:pt x="9505521" y="0"/>
                </a:cubicBezTo>
                <a:cubicBezTo>
                  <a:pt x="9608764" y="-1475"/>
                  <a:pt x="9761298" y="-8720"/>
                  <a:pt x="9840307" y="0"/>
                </a:cubicBezTo>
                <a:cubicBezTo>
                  <a:pt x="9941694" y="16702"/>
                  <a:pt x="10285709" y="-43819"/>
                  <a:pt x="10569662" y="0"/>
                </a:cubicBezTo>
                <a:cubicBezTo>
                  <a:pt x="10871389" y="-19034"/>
                  <a:pt x="10993387" y="65667"/>
                  <a:pt x="11299015" y="0"/>
                </a:cubicBezTo>
                <a:cubicBezTo>
                  <a:pt x="11645109" y="-52106"/>
                  <a:pt x="11493991" y="66033"/>
                  <a:pt x="11633801" y="0"/>
                </a:cubicBezTo>
                <a:cubicBezTo>
                  <a:pt x="11841551" y="-106455"/>
                  <a:pt x="12320497" y="99085"/>
                  <a:pt x="12494679" y="0"/>
                </a:cubicBezTo>
                <a:cubicBezTo>
                  <a:pt x="12659647" y="-102844"/>
                  <a:pt x="12971893" y="44469"/>
                  <a:pt x="13152294" y="0"/>
                </a:cubicBezTo>
                <a:cubicBezTo>
                  <a:pt x="13226537" y="321379"/>
                  <a:pt x="13063314" y="518940"/>
                  <a:pt x="13152294" y="965730"/>
                </a:cubicBezTo>
                <a:cubicBezTo>
                  <a:pt x="13188981" y="1328414"/>
                  <a:pt x="13035990" y="1669106"/>
                  <a:pt x="13152294" y="1864860"/>
                </a:cubicBezTo>
                <a:cubicBezTo>
                  <a:pt x="13177408" y="2141659"/>
                  <a:pt x="13129931" y="2269384"/>
                  <a:pt x="13152294" y="2630783"/>
                </a:cubicBezTo>
                <a:cubicBezTo>
                  <a:pt x="13257987" y="2965531"/>
                  <a:pt x="13108951" y="3376836"/>
                  <a:pt x="13152294" y="3529913"/>
                </a:cubicBezTo>
                <a:cubicBezTo>
                  <a:pt x="13189112" y="3837364"/>
                  <a:pt x="13093751" y="4286553"/>
                  <a:pt x="13152294" y="4495644"/>
                </a:cubicBezTo>
                <a:cubicBezTo>
                  <a:pt x="13132968" y="4744067"/>
                  <a:pt x="13064553" y="5236024"/>
                  <a:pt x="13152294" y="5461374"/>
                </a:cubicBezTo>
                <a:cubicBezTo>
                  <a:pt x="13263803" y="5656269"/>
                  <a:pt x="12929073" y="6200115"/>
                  <a:pt x="13152294" y="6660214"/>
                </a:cubicBezTo>
                <a:cubicBezTo>
                  <a:pt x="13020062" y="6797503"/>
                  <a:pt x="12868922" y="6609041"/>
                  <a:pt x="12685985" y="6660214"/>
                </a:cubicBezTo>
                <a:cubicBezTo>
                  <a:pt x="12509137" y="6697797"/>
                  <a:pt x="12405734" y="6607574"/>
                  <a:pt x="12219676" y="6660214"/>
                </a:cubicBezTo>
                <a:cubicBezTo>
                  <a:pt x="12016624" y="6681792"/>
                  <a:pt x="11797566" y="6678114"/>
                  <a:pt x="11621845" y="6660214"/>
                </a:cubicBezTo>
                <a:cubicBezTo>
                  <a:pt x="11461991" y="6675111"/>
                  <a:pt x="10948624" y="6656975"/>
                  <a:pt x="10760968" y="6660214"/>
                </a:cubicBezTo>
                <a:cubicBezTo>
                  <a:pt x="10540638" y="6671033"/>
                  <a:pt x="10644332" y="6656862"/>
                  <a:pt x="10557705" y="6660214"/>
                </a:cubicBezTo>
                <a:cubicBezTo>
                  <a:pt x="10490849" y="6597935"/>
                  <a:pt x="10126800" y="6550467"/>
                  <a:pt x="9828350" y="6660214"/>
                </a:cubicBezTo>
                <a:cubicBezTo>
                  <a:pt x="9565011" y="6768207"/>
                  <a:pt x="9633987" y="6652468"/>
                  <a:pt x="9493564" y="6660214"/>
                </a:cubicBezTo>
                <a:cubicBezTo>
                  <a:pt x="9248264" y="6701364"/>
                  <a:pt x="8976582" y="6572853"/>
                  <a:pt x="8632687" y="6660214"/>
                </a:cubicBezTo>
                <a:cubicBezTo>
                  <a:pt x="8318192" y="6740632"/>
                  <a:pt x="8355278" y="6671138"/>
                  <a:pt x="8166378" y="6660214"/>
                </a:cubicBezTo>
                <a:cubicBezTo>
                  <a:pt x="7981571" y="6695000"/>
                  <a:pt x="7836758" y="6572472"/>
                  <a:pt x="7700070" y="6660214"/>
                </a:cubicBezTo>
                <a:cubicBezTo>
                  <a:pt x="7591360" y="6735014"/>
                  <a:pt x="7397569" y="6616629"/>
                  <a:pt x="7233762" y="6660214"/>
                </a:cubicBezTo>
                <a:cubicBezTo>
                  <a:pt x="7152666" y="6680845"/>
                  <a:pt x="6928220" y="6622151"/>
                  <a:pt x="6767452" y="6660214"/>
                </a:cubicBezTo>
                <a:cubicBezTo>
                  <a:pt x="6593757" y="6690981"/>
                  <a:pt x="6448654" y="6629217"/>
                  <a:pt x="6169621" y="6660214"/>
                </a:cubicBezTo>
                <a:cubicBezTo>
                  <a:pt x="5903159" y="6707930"/>
                  <a:pt x="5956036" y="6642311"/>
                  <a:pt x="5834835" y="6660214"/>
                </a:cubicBezTo>
                <a:cubicBezTo>
                  <a:pt x="5773740" y="6728379"/>
                  <a:pt x="5265868" y="6694474"/>
                  <a:pt x="4973958" y="6660214"/>
                </a:cubicBezTo>
                <a:cubicBezTo>
                  <a:pt x="4715152" y="6698383"/>
                  <a:pt x="4733114" y="6640110"/>
                  <a:pt x="4639172" y="6660214"/>
                </a:cubicBezTo>
                <a:cubicBezTo>
                  <a:pt x="4546646" y="6700863"/>
                  <a:pt x="4376873" y="6585919"/>
                  <a:pt x="4041341" y="6660214"/>
                </a:cubicBezTo>
                <a:cubicBezTo>
                  <a:pt x="3779779" y="6743068"/>
                  <a:pt x="3828748" y="6607390"/>
                  <a:pt x="3706555" y="6660214"/>
                </a:cubicBezTo>
                <a:cubicBezTo>
                  <a:pt x="3650743" y="6682878"/>
                  <a:pt x="3400365" y="6557625"/>
                  <a:pt x="3108723" y="6660214"/>
                </a:cubicBezTo>
                <a:cubicBezTo>
                  <a:pt x="2820990" y="6695605"/>
                  <a:pt x="2890547" y="6601174"/>
                  <a:pt x="2773938" y="6660214"/>
                </a:cubicBezTo>
                <a:cubicBezTo>
                  <a:pt x="2661144" y="6664492"/>
                  <a:pt x="2463431" y="6586873"/>
                  <a:pt x="2307629" y="6660214"/>
                </a:cubicBezTo>
                <a:cubicBezTo>
                  <a:pt x="2183038" y="6679510"/>
                  <a:pt x="2095063" y="6707907"/>
                  <a:pt x="1972843" y="6660214"/>
                </a:cubicBezTo>
                <a:cubicBezTo>
                  <a:pt x="1837015" y="6631102"/>
                  <a:pt x="1624014" y="6578366"/>
                  <a:pt x="1375012" y="6660214"/>
                </a:cubicBezTo>
                <a:cubicBezTo>
                  <a:pt x="1147422" y="6740451"/>
                  <a:pt x="1080018" y="6582437"/>
                  <a:pt x="908703" y="6660214"/>
                </a:cubicBezTo>
                <a:cubicBezTo>
                  <a:pt x="740856" y="6750328"/>
                  <a:pt x="753753" y="6649025"/>
                  <a:pt x="573917" y="6660214"/>
                </a:cubicBezTo>
                <a:cubicBezTo>
                  <a:pt x="397569" y="6639479"/>
                  <a:pt x="129073" y="6637175"/>
                  <a:pt x="0" y="6660214"/>
                </a:cubicBezTo>
                <a:cubicBezTo>
                  <a:pt x="-14588" y="6442006"/>
                  <a:pt x="32305" y="6335993"/>
                  <a:pt x="0" y="6027493"/>
                </a:cubicBezTo>
                <a:cubicBezTo>
                  <a:pt x="-3485" y="5722892"/>
                  <a:pt x="4149" y="5410085"/>
                  <a:pt x="0" y="5194966"/>
                </a:cubicBezTo>
                <a:cubicBezTo>
                  <a:pt x="-38203" y="4949231"/>
                  <a:pt x="6756" y="4842454"/>
                  <a:pt x="0" y="4562246"/>
                </a:cubicBezTo>
                <a:cubicBezTo>
                  <a:pt x="-63890" y="4305660"/>
                  <a:pt x="-72882" y="3933053"/>
                  <a:pt x="0" y="3663118"/>
                </a:cubicBezTo>
                <a:cubicBezTo>
                  <a:pt x="-11090" y="3456719"/>
                  <a:pt x="42277" y="3144547"/>
                  <a:pt x="0" y="2963795"/>
                </a:cubicBezTo>
                <a:cubicBezTo>
                  <a:pt x="46460" y="2752451"/>
                  <a:pt x="36687" y="2466065"/>
                  <a:pt x="0" y="2264473"/>
                </a:cubicBezTo>
                <a:cubicBezTo>
                  <a:pt x="-68978" y="2015421"/>
                  <a:pt x="5259" y="1824710"/>
                  <a:pt x="0" y="1565150"/>
                </a:cubicBezTo>
                <a:cubicBezTo>
                  <a:pt x="-21346" y="1329813"/>
                  <a:pt x="59846" y="1126517"/>
                  <a:pt x="0" y="732623"/>
                </a:cubicBezTo>
                <a:cubicBezTo>
                  <a:pt x="-49041" y="344107"/>
                  <a:pt x="23459" y="275369"/>
                  <a:pt x="0" y="0"/>
                </a:cubicBezTo>
                <a:close/>
              </a:path>
              <a:path extrusionOk="0" fill="none" h="6660214" w="13152294">
                <a:moveTo>
                  <a:pt x="0" y="0"/>
                </a:moveTo>
                <a:cubicBezTo>
                  <a:pt x="194805" y="-71911"/>
                  <a:pt x="279489" y="41879"/>
                  <a:pt x="597831" y="0"/>
                </a:cubicBezTo>
                <a:cubicBezTo>
                  <a:pt x="882260" y="-24553"/>
                  <a:pt x="836012" y="34473"/>
                  <a:pt x="932617" y="0"/>
                </a:cubicBezTo>
                <a:cubicBezTo>
                  <a:pt x="994197" y="-3601"/>
                  <a:pt x="1625408" y="105792"/>
                  <a:pt x="1793494" y="0"/>
                </a:cubicBezTo>
                <a:cubicBezTo>
                  <a:pt x="1992390" y="-102353"/>
                  <a:pt x="1939158" y="4164"/>
                  <a:pt x="1996757" y="0"/>
                </a:cubicBezTo>
                <a:cubicBezTo>
                  <a:pt x="2103148" y="1511"/>
                  <a:pt x="2531047" y="43745"/>
                  <a:pt x="2726111" y="0"/>
                </a:cubicBezTo>
                <a:cubicBezTo>
                  <a:pt x="2988368" y="-21544"/>
                  <a:pt x="3108171" y="70682"/>
                  <a:pt x="3455466" y="0"/>
                </a:cubicBezTo>
                <a:cubicBezTo>
                  <a:pt x="3815162" y="-65571"/>
                  <a:pt x="3937177" y="35381"/>
                  <a:pt x="4316343" y="0"/>
                </a:cubicBezTo>
                <a:cubicBezTo>
                  <a:pt x="4720997" y="-96088"/>
                  <a:pt x="4466813" y="32150"/>
                  <a:pt x="4519606" y="0"/>
                </a:cubicBezTo>
                <a:cubicBezTo>
                  <a:pt x="4569742" y="-19774"/>
                  <a:pt x="4879742" y="7991"/>
                  <a:pt x="4985915" y="0"/>
                </a:cubicBezTo>
                <a:cubicBezTo>
                  <a:pt x="5120575" y="-47684"/>
                  <a:pt x="5141951" y="19042"/>
                  <a:pt x="5189178" y="0"/>
                </a:cubicBezTo>
                <a:cubicBezTo>
                  <a:pt x="5256362" y="-23759"/>
                  <a:pt x="5378845" y="-17153"/>
                  <a:pt x="5523963" y="0"/>
                </a:cubicBezTo>
                <a:cubicBezTo>
                  <a:pt x="5655589" y="-39008"/>
                  <a:pt x="5803624" y="-5565"/>
                  <a:pt x="5990272" y="0"/>
                </a:cubicBezTo>
                <a:cubicBezTo>
                  <a:pt x="6175373" y="-9994"/>
                  <a:pt x="6539347" y="67318"/>
                  <a:pt x="6719626" y="0"/>
                </a:cubicBezTo>
                <a:cubicBezTo>
                  <a:pt x="6908390" y="35447"/>
                  <a:pt x="7112530" y="34535"/>
                  <a:pt x="7317458" y="0"/>
                </a:cubicBezTo>
                <a:cubicBezTo>
                  <a:pt x="7530061" y="-107850"/>
                  <a:pt x="7704763" y="135715"/>
                  <a:pt x="8178335" y="0"/>
                </a:cubicBezTo>
                <a:cubicBezTo>
                  <a:pt x="8585872" y="-156592"/>
                  <a:pt x="8752717" y="27763"/>
                  <a:pt x="8907690" y="0"/>
                </a:cubicBezTo>
                <a:cubicBezTo>
                  <a:pt x="9082587" y="-87793"/>
                  <a:pt x="9148591" y="15341"/>
                  <a:pt x="9242476" y="0"/>
                </a:cubicBezTo>
                <a:cubicBezTo>
                  <a:pt x="9400702" y="-47144"/>
                  <a:pt x="9594205" y="79236"/>
                  <a:pt x="9708784" y="0"/>
                </a:cubicBezTo>
                <a:cubicBezTo>
                  <a:pt x="9842074" y="-59066"/>
                  <a:pt x="9897009" y="32695"/>
                  <a:pt x="10043570" y="0"/>
                </a:cubicBezTo>
                <a:cubicBezTo>
                  <a:pt x="10164097" y="-31849"/>
                  <a:pt x="10205560" y="12375"/>
                  <a:pt x="10246832" y="0"/>
                </a:cubicBezTo>
                <a:cubicBezTo>
                  <a:pt x="10282548" y="15807"/>
                  <a:pt x="10432691" y="-27454"/>
                  <a:pt x="10581617" y="0"/>
                </a:cubicBezTo>
                <a:cubicBezTo>
                  <a:pt x="10711404" y="75133"/>
                  <a:pt x="11102614" y="235307"/>
                  <a:pt x="11442495" y="0"/>
                </a:cubicBezTo>
                <a:cubicBezTo>
                  <a:pt x="11730700" y="-145915"/>
                  <a:pt x="11792751" y="-53382"/>
                  <a:pt x="12040327" y="0"/>
                </a:cubicBezTo>
                <a:cubicBezTo>
                  <a:pt x="12063046" y="-119140"/>
                  <a:pt x="12707968" y="39267"/>
                  <a:pt x="13152294" y="0"/>
                </a:cubicBezTo>
                <a:cubicBezTo>
                  <a:pt x="13179395" y="170318"/>
                  <a:pt x="13094253" y="307026"/>
                  <a:pt x="13152294" y="632720"/>
                </a:cubicBezTo>
                <a:cubicBezTo>
                  <a:pt x="13157484" y="956165"/>
                  <a:pt x="13060434" y="1323180"/>
                  <a:pt x="13152294" y="1531849"/>
                </a:cubicBezTo>
                <a:cubicBezTo>
                  <a:pt x="13261025" y="1817451"/>
                  <a:pt x="13134396" y="2020140"/>
                  <a:pt x="13152294" y="2364375"/>
                </a:cubicBezTo>
                <a:cubicBezTo>
                  <a:pt x="13165744" y="2642579"/>
                  <a:pt x="13126849" y="2704752"/>
                  <a:pt x="13152294" y="2997095"/>
                </a:cubicBezTo>
                <a:cubicBezTo>
                  <a:pt x="13185429" y="3235669"/>
                  <a:pt x="13144132" y="3590968"/>
                  <a:pt x="13152294" y="3896225"/>
                </a:cubicBezTo>
                <a:cubicBezTo>
                  <a:pt x="13105487" y="4173437"/>
                  <a:pt x="13111196" y="4344973"/>
                  <a:pt x="13152294" y="4662150"/>
                </a:cubicBezTo>
                <a:cubicBezTo>
                  <a:pt x="13206156" y="4981465"/>
                  <a:pt x="13107004" y="5046991"/>
                  <a:pt x="13152294" y="5294870"/>
                </a:cubicBezTo>
                <a:cubicBezTo>
                  <a:pt x="13055509" y="5560791"/>
                  <a:pt x="13045676" y="6212731"/>
                  <a:pt x="13152294" y="6660214"/>
                </a:cubicBezTo>
                <a:cubicBezTo>
                  <a:pt x="13004821" y="6703487"/>
                  <a:pt x="12940715" y="6641647"/>
                  <a:pt x="12817508" y="6660214"/>
                </a:cubicBezTo>
                <a:cubicBezTo>
                  <a:pt x="12649094" y="6733184"/>
                  <a:pt x="12378566" y="6554285"/>
                  <a:pt x="11956631" y="6660214"/>
                </a:cubicBezTo>
                <a:cubicBezTo>
                  <a:pt x="11635935" y="6814556"/>
                  <a:pt x="11739016" y="6646424"/>
                  <a:pt x="11621845" y="6660214"/>
                </a:cubicBezTo>
                <a:cubicBezTo>
                  <a:pt x="11410561" y="6727699"/>
                  <a:pt x="10965806" y="6458778"/>
                  <a:pt x="10760968" y="6660214"/>
                </a:cubicBezTo>
                <a:cubicBezTo>
                  <a:pt x="10505009" y="6828495"/>
                  <a:pt x="10520930" y="6640321"/>
                  <a:pt x="10294658" y="6660214"/>
                </a:cubicBezTo>
                <a:cubicBezTo>
                  <a:pt x="10116717" y="6677566"/>
                  <a:pt x="10149011" y="6633505"/>
                  <a:pt x="10091396" y="6660214"/>
                </a:cubicBezTo>
                <a:cubicBezTo>
                  <a:pt x="10012775" y="6665156"/>
                  <a:pt x="9715235" y="6600856"/>
                  <a:pt x="9625088" y="6660214"/>
                </a:cubicBezTo>
                <a:cubicBezTo>
                  <a:pt x="9477630" y="6726620"/>
                  <a:pt x="9395192" y="6616409"/>
                  <a:pt x="9290302" y="6660214"/>
                </a:cubicBezTo>
                <a:cubicBezTo>
                  <a:pt x="9147431" y="6673958"/>
                  <a:pt x="9029843" y="6571394"/>
                  <a:pt x="8823993" y="6660214"/>
                </a:cubicBezTo>
                <a:cubicBezTo>
                  <a:pt x="8614477" y="6702743"/>
                  <a:pt x="8482432" y="6597639"/>
                  <a:pt x="8226162" y="6660214"/>
                </a:cubicBezTo>
                <a:cubicBezTo>
                  <a:pt x="7981549" y="6689399"/>
                  <a:pt x="7985750" y="6645890"/>
                  <a:pt x="7891376" y="6660214"/>
                </a:cubicBezTo>
                <a:cubicBezTo>
                  <a:pt x="7763713" y="6671822"/>
                  <a:pt x="7686068" y="6656057"/>
                  <a:pt x="7556590" y="6660214"/>
                </a:cubicBezTo>
                <a:cubicBezTo>
                  <a:pt x="7451109" y="6665952"/>
                  <a:pt x="7095063" y="6568049"/>
                  <a:pt x="6958758" y="6660214"/>
                </a:cubicBezTo>
                <a:cubicBezTo>
                  <a:pt x="6821560" y="6746302"/>
                  <a:pt x="6745430" y="6626844"/>
                  <a:pt x="6492450" y="6660214"/>
                </a:cubicBezTo>
                <a:cubicBezTo>
                  <a:pt x="6175650" y="6746088"/>
                  <a:pt x="6024273" y="6701698"/>
                  <a:pt x="5631572" y="6660214"/>
                </a:cubicBezTo>
                <a:cubicBezTo>
                  <a:pt x="5250920" y="6651284"/>
                  <a:pt x="5197685" y="6662544"/>
                  <a:pt x="5033741" y="6660214"/>
                </a:cubicBezTo>
                <a:cubicBezTo>
                  <a:pt x="4921176" y="6679026"/>
                  <a:pt x="4625434" y="6471253"/>
                  <a:pt x="4172864" y="6660214"/>
                </a:cubicBezTo>
                <a:cubicBezTo>
                  <a:pt x="3818681" y="6744344"/>
                  <a:pt x="3656417" y="6498999"/>
                  <a:pt x="3443509" y="6660214"/>
                </a:cubicBezTo>
                <a:cubicBezTo>
                  <a:pt x="3253587" y="6737838"/>
                  <a:pt x="3290929" y="6628002"/>
                  <a:pt x="3240247" y="6660214"/>
                </a:cubicBezTo>
                <a:cubicBezTo>
                  <a:pt x="3177304" y="6722906"/>
                  <a:pt x="2904635" y="6661592"/>
                  <a:pt x="2773938" y="6660214"/>
                </a:cubicBezTo>
                <a:cubicBezTo>
                  <a:pt x="2580555" y="6703643"/>
                  <a:pt x="2110659" y="6540189"/>
                  <a:pt x="1913060" y="6660214"/>
                </a:cubicBezTo>
                <a:cubicBezTo>
                  <a:pt x="1604345" y="6733471"/>
                  <a:pt x="1648636" y="6585584"/>
                  <a:pt x="1578274" y="6660214"/>
                </a:cubicBezTo>
                <a:cubicBezTo>
                  <a:pt x="1464562" y="6667464"/>
                  <a:pt x="1287585" y="6717558"/>
                  <a:pt x="848921" y="6660214"/>
                </a:cubicBezTo>
                <a:cubicBezTo>
                  <a:pt x="541989" y="6731158"/>
                  <a:pt x="253150" y="6546846"/>
                  <a:pt x="0" y="6660214"/>
                </a:cubicBezTo>
                <a:cubicBezTo>
                  <a:pt x="-97474" y="6456625"/>
                  <a:pt x="71506" y="5953113"/>
                  <a:pt x="0" y="5761085"/>
                </a:cubicBezTo>
                <a:cubicBezTo>
                  <a:pt x="1810" y="5563062"/>
                  <a:pt x="18906" y="5071416"/>
                  <a:pt x="0" y="4861956"/>
                </a:cubicBezTo>
                <a:cubicBezTo>
                  <a:pt x="-103662" y="4746284"/>
                  <a:pt x="-17179" y="4277075"/>
                  <a:pt x="0" y="3962827"/>
                </a:cubicBezTo>
                <a:cubicBezTo>
                  <a:pt x="-110948" y="3548227"/>
                  <a:pt x="65913" y="3345866"/>
                  <a:pt x="0" y="2997095"/>
                </a:cubicBezTo>
                <a:cubicBezTo>
                  <a:pt x="10254" y="2628113"/>
                  <a:pt x="58953" y="2424023"/>
                  <a:pt x="0" y="2297773"/>
                </a:cubicBezTo>
                <a:cubicBezTo>
                  <a:pt x="-14349" y="2153971"/>
                  <a:pt x="104122" y="1551100"/>
                  <a:pt x="0" y="1332042"/>
                </a:cubicBezTo>
                <a:cubicBezTo>
                  <a:pt x="47206" y="1137005"/>
                  <a:pt x="-61378" y="361821"/>
                  <a:pt x="0" y="0"/>
                </a:cubicBezTo>
                <a:close/>
              </a:path>
              <a:path extrusionOk="0" fill="none" h="6660214" w="13152294">
                <a:moveTo>
                  <a:pt x="0" y="0"/>
                </a:moveTo>
                <a:cubicBezTo>
                  <a:pt x="145536" y="-47125"/>
                  <a:pt x="183977" y="15474"/>
                  <a:pt x="334785" y="0"/>
                </a:cubicBezTo>
                <a:cubicBezTo>
                  <a:pt x="458946" y="45201"/>
                  <a:pt x="626011" y="19912"/>
                  <a:pt x="801094" y="0"/>
                </a:cubicBezTo>
                <a:cubicBezTo>
                  <a:pt x="955336" y="-44391"/>
                  <a:pt x="1362342" y="-34087"/>
                  <a:pt x="1530448" y="0"/>
                </a:cubicBezTo>
                <a:cubicBezTo>
                  <a:pt x="1650380" y="-32352"/>
                  <a:pt x="2159532" y="81317"/>
                  <a:pt x="2391325" y="0"/>
                </a:cubicBezTo>
                <a:cubicBezTo>
                  <a:pt x="2673894" y="-110001"/>
                  <a:pt x="2518497" y="17741"/>
                  <a:pt x="2594588" y="0"/>
                </a:cubicBezTo>
                <a:cubicBezTo>
                  <a:pt x="2665160" y="-22492"/>
                  <a:pt x="2918574" y="64874"/>
                  <a:pt x="3060897" y="0"/>
                </a:cubicBezTo>
                <a:cubicBezTo>
                  <a:pt x="3120095" y="-126602"/>
                  <a:pt x="3544935" y="88566"/>
                  <a:pt x="3921774" y="0"/>
                </a:cubicBezTo>
                <a:cubicBezTo>
                  <a:pt x="4343495" y="-90220"/>
                  <a:pt x="4424228" y="123224"/>
                  <a:pt x="4782652" y="0"/>
                </a:cubicBezTo>
                <a:cubicBezTo>
                  <a:pt x="5204561" y="-154427"/>
                  <a:pt x="5288660" y="86198"/>
                  <a:pt x="5380484" y="0"/>
                </a:cubicBezTo>
                <a:cubicBezTo>
                  <a:pt x="5474922" y="-84733"/>
                  <a:pt x="5794908" y="82062"/>
                  <a:pt x="5978315" y="0"/>
                </a:cubicBezTo>
                <a:cubicBezTo>
                  <a:pt x="6130284" y="-60934"/>
                  <a:pt x="6304856" y="47107"/>
                  <a:pt x="6576147" y="0"/>
                </a:cubicBezTo>
                <a:cubicBezTo>
                  <a:pt x="6822640" y="-38046"/>
                  <a:pt x="6767061" y="57293"/>
                  <a:pt x="6910932" y="0"/>
                </a:cubicBezTo>
                <a:cubicBezTo>
                  <a:pt x="7083867" y="-12119"/>
                  <a:pt x="7148011" y="76073"/>
                  <a:pt x="7377241" y="0"/>
                </a:cubicBezTo>
                <a:cubicBezTo>
                  <a:pt x="7596182" y="-81935"/>
                  <a:pt x="7620501" y="-3142"/>
                  <a:pt x="7843549" y="0"/>
                </a:cubicBezTo>
                <a:cubicBezTo>
                  <a:pt x="8081867" y="-20615"/>
                  <a:pt x="8278799" y="43092"/>
                  <a:pt x="8704427" y="0"/>
                </a:cubicBezTo>
                <a:cubicBezTo>
                  <a:pt x="9117812" y="1793"/>
                  <a:pt x="9098491" y="34810"/>
                  <a:pt x="9302258" y="0"/>
                </a:cubicBezTo>
                <a:cubicBezTo>
                  <a:pt x="9513073" y="-43335"/>
                  <a:pt x="9411402" y="-15692"/>
                  <a:pt x="9505521" y="0"/>
                </a:cubicBezTo>
                <a:cubicBezTo>
                  <a:pt x="9617900" y="563"/>
                  <a:pt x="9736677" y="15438"/>
                  <a:pt x="9840307" y="0"/>
                </a:cubicBezTo>
                <a:cubicBezTo>
                  <a:pt x="9858075" y="-13094"/>
                  <a:pt x="10343105" y="64580"/>
                  <a:pt x="10569662" y="0"/>
                </a:cubicBezTo>
                <a:cubicBezTo>
                  <a:pt x="10895403" y="-7029"/>
                  <a:pt x="10986142" y="61354"/>
                  <a:pt x="11299015" y="0"/>
                </a:cubicBezTo>
                <a:cubicBezTo>
                  <a:pt x="11617104" y="-37794"/>
                  <a:pt x="11516391" y="83975"/>
                  <a:pt x="11633801" y="0"/>
                </a:cubicBezTo>
                <a:cubicBezTo>
                  <a:pt x="11722585" y="-39584"/>
                  <a:pt x="12264205" y="77659"/>
                  <a:pt x="12494679" y="0"/>
                </a:cubicBezTo>
                <a:cubicBezTo>
                  <a:pt x="12705766" y="-123156"/>
                  <a:pt x="12930556" y="176498"/>
                  <a:pt x="13152294" y="0"/>
                </a:cubicBezTo>
                <a:cubicBezTo>
                  <a:pt x="13168452" y="266677"/>
                  <a:pt x="13072326" y="475905"/>
                  <a:pt x="13152294" y="965730"/>
                </a:cubicBezTo>
                <a:cubicBezTo>
                  <a:pt x="13215878" y="1440919"/>
                  <a:pt x="13026143" y="1550139"/>
                  <a:pt x="13152294" y="1864860"/>
                </a:cubicBezTo>
                <a:cubicBezTo>
                  <a:pt x="13172365" y="2120119"/>
                  <a:pt x="13119593" y="2239701"/>
                  <a:pt x="13152294" y="2630783"/>
                </a:cubicBezTo>
                <a:cubicBezTo>
                  <a:pt x="13206726" y="3008296"/>
                  <a:pt x="13183010" y="3227009"/>
                  <a:pt x="13152294" y="3529913"/>
                </a:cubicBezTo>
                <a:cubicBezTo>
                  <a:pt x="13202355" y="3782517"/>
                  <a:pt x="13094984" y="4285042"/>
                  <a:pt x="13152294" y="4495644"/>
                </a:cubicBezTo>
                <a:cubicBezTo>
                  <a:pt x="13217601" y="4686115"/>
                  <a:pt x="13121004" y="5233785"/>
                  <a:pt x="13152294" y="5461374"/>
                </a:cubicBezTo>
                <a:cubicBezTo>
                  <a:pt x="13282729" y="5768031"/>
                  <a:pt x="13061839" y="6326946"/>
                  <a:pt x="13152294" y="6660214"/>
                </a:cubicBezTo>
                <a:cubicBezTo>
                  <a:pt x="13045855" y="6686308"/>
                  <a:pt x="12891159" y="6607026"/>
                  <a:pt x="12685985" y="6660214"/>
                </a:cubicBezTo>
                <a:cubicBezTo>
                  <a:pt x="12517334" y="6698192"/>
                  <a:pt x="12406379" y="6662532"/>
                  <a:pt x="12219676" y="6660214"/>
                </a:cubicBezTo>
                <a:cubicBezTo>
                  <a:pt x="12044475" y="6683067"/>
                  <a:pt x="11715038" y="6676874"/>
                  <a:pt x="11621845" y="6660214"/>
                </a:cubicBezTo>
                <a:cubicBezTo>
                  <a:pt x="11517125" y="6628569"/>
                  <a:pt x="10888698" y="6599424"/>
                  <a:pt x="10760968" y="6660214"/>
                </a:cubicBezTo>
                <a:cubicBezTo>
                  <a:pt x="10554777" y="6675212"/>
                  <a:pt x="10665684" y="6679427"/>
                  <a:pt x="10557705" y="6660214"/>
                </a:cubicBezTo>
                <a:cubicBezTo>
                  <a:pt x="10482348" y="6749492"/>
                  <a:pt x="10056833" y="6585222"/>
                  <a:pt x="9828350" y="6660214"/>
                </a:cubicBezTo>
                <a:cubicBezTo>
                  <a:pt x="9604458" y="6758250"/>
                  <a:pt x="9687633" y="6606990"/>
                  <a:pt x="9493564" y="6660214"/>
                </a:cubicBezTo>
                <a:cubicBezTo>
                  <a:pt x="9404490" y="6700171"/>
                  <a:pt x="8939834" y="6585303"/>
                  <a:pt x="8632687" y="6660214"/>
                </a:cubicBezTo>
                <a:cubicBezTo>
                  <a:pt x="8264067" y="6736283"/>
                  <a:pt x="8361030" y="6642000"/>
                  <a:pt x="8166378" y="6660214"/>
                </a:cubicBezTo>
                <a:cubicBezTo>
                  <a:pt x="7906487" y="6689235"/>
                  <a:pt x="7818352" y="6576568"/>
                  <a:pt x="7700070" y="6660214"/>
                </a:cubicBezTo>
                <a:cubicBezTo>
                  <a:pt x="7598200" y="6742295"/>
                  <a:pt x="7369326" y="6650946"/>
                  <a:pt x="7233762" y="6660214"/>
                </a:cubicBezTo>
                <a:cubicBezTo>
                  <a:pt x="7137220" y="6694733"/>
                  <a:pt x="7044708" y="6628361"/>
                  <a:pt x="6767452" y="6660214"/>
                </a:cubicBezTo>
                <a:cubicBezTo>
                  <a:pt x="6620959" y="6669178"/>
                  <a:pt x="6402472" y="6577961"/>
                  <a:pt x="6169621" y="6660214"/>
                </a:cubicBezTo>
                <a:cubicBezTo>
                  <a:pt x="5943275" y="6743133"/>
                  <a:pt x="5975471" y="6609887"/>
                  <a:pt x="5834835" y="6660214"/>
                </a:cubicBezTo>
                <a:cubicBezTo>
                  <a:pt x="5740960" y="6677844"/>
                  <a:pt x="5268450" y="6628564"/>
                  <a:pt x="4973958" y="6660214"/>
                </a:cubicBezTo>
                <a:cubicBezTo>
                  <a:pt x="4741443" y="6696423"/>
                  <a:pt x="4749465" y="6618385"/>
                  <a:pt x="4639172" y="6660214"/>
                </a:cubicBezTo>
                <a:cubicBezTo>
                  <a:pt x="4597599" y="6695528"/>
                  <a:pt x="4274329" y="6559896"/>
                  <a:pt x="4041341" y="6660214"/>
                </a:cubicBezTo>
                <a:cubicBezTo>
                  <a:pt x="3766953" y="6739720"/>
                  <a:pt x="3794788" y="6652505"/>
                  <a:pt x="3706555" y="6660214"/>
                </a:cubicBezTo>
                <a:cubicBezTo>
                  <a:pt x="3628258" y="6660415"/>
                  <a:pt x="3339615" y="6588692"/>
                  <a:pt x="3108723" y="6660214"/>
                </a:cubicBezTo>
                <a:cubicBezTo>
                  <a:pt x="2839690" y="6721175"/>
                  <a:pt x="2872924" y="6650531"/>
                  <a:pt x="2773938" y="6660214"/>
                </a:cubicBezTo>
                <a:cubicBezTo>
                  <a:pt x="2648944" y="6675730"/>
                  <a:pt x="2435377" y="6617784"/>
                  <a:pt x="2307629" y="6660214"/>
                </a:cubicBezTo>
                <a:cubicBezTo>
                  <a:pt x="2203811" y="6724282"/>
                  <a:pt x="2115343" y="6689088"/>
                  <a:pt x="1972843" y="6660214"/>
                </a:cubicBezTo>
                <a:cubicBezTo>
                  <a:pt x="1855735" y="6710933"/>
                  <a:pt x="1587717" y="6519992"/>
                  <a:pt x="1375012" y="6660214"/>
                </a:cubicBezTo>
                <a:cubicBezTo>
                  <a:pt x="1100825" y="6754441"/>
                  <a:pt x="1109604" y="6603486"/>
                  <a:pt x="908703" y="6660214"/>
                </a:cubicBezTo>
                <a:cubicBezTo>
                  <a:pt x="662086" y="6722262"/>
                  <a:pt x="746996" y="6585368"/>
                  <a:pt x="573917" y="6660214"/>
                </a:cubicBezTo>
                <a:cubicBezTo>
                  <a:pt x="449047" y="6715619"/>
                  <a:pt x="143978" y="6596442"/>
                  <a:pt x="0" y="6660214"/>
                </a:cubicBezTo>
                <a:cubicBezTo>
                  <a:pt x="-44014" y="6415818"/>
                  <a:pt x="14619" y="6313036"/>
                  <a:pt x="0" y="6027493"/>
                </a:cubicBezTo>
                <a:cubicBezTo>
                  <a:pt x="-94953" y="5712539"/>
                  <a:pt x="65942" y="5414010"/>
                  <a:pt x="0" y="5194966"/>
                </a:cubicBezTo>
                <a:cubicBezTo>
                  <a:pt x="-25475" y="5008501"/>
                  <a:pt x="28497" y="4803836"/>
                  <a:pt x="0" y="4562246"/>
                </a:cubicBezTo>
                <a:cubicBezTo>
                  <a:pt x="-2883" y="4326753"/>
                  <a:pt x="50186" y="3882624"/>
                  <a:pt x="0" y="3663118"/>
                </a:cubicBezTo>
                <a:cubicBezTo>
                  <a:pt x="17743" y="3386284"/>
                  <a:pt x="-21426" y="3214029"/>
                  <a:pt x="0" y="2963795"/>
                </a:cubicBezTo>
                <a:cubicBezTo>
                  <a:pt x="-27725" y="2742603"/>
                  <a:pt x="52324" y="2517947"/>
                  <a:pt x="0" y="2264473"/>
                </a:cubicBezTo>
                <a:cubicBezTo>
                  <a:pt x="-52577" y="2083045"/>
                  <a:pt x="14513" y="1783703"/>
                  <a:pt x="0" y="1565150"/>
                </a:cubicBezTo>
                <a:cubicBezTo>
                  <a:pt x="-35640" y="1240065"/>
                  <a:pt x="-19853" y="1098342"/>
                  <a:pt x="0" y="732623"/>
                </a:cubicBezTo>
                <a:cubicBezTo>
                  <a:pt x="-36037" y="350832"/>
                  <a:pt x="11809" y="294420"/>
                  <a:pt x="0" y="0"/>
                </a:cubicBezTo>
                <a:close/>
              </a:path>
              <a:path extrusionOk="0" h="6660214" w="13152294">
                <a:moveTo>
                  <a:pt x="0" y="0"/>
                </a:moveTo>
                <a:cubicBezTo>
                  <a:pt x="240232" y="-126812"/>
                  <a:pt x="352489" y="15590"/>
                  <a:pt x="597831" y="0"/>
                </a:cubicBezTo>
                <a:cubicBezTo>
                  <a:pt x="867919" y="-2812"/>
                  <a:pt x="810934" y="60578"/>
                  <a:pt x="932617" y="0"/>
                </a:cubicBezTo>
                <a:cubicBezTo>
                  <a:pt x="1004700" y="-11424"/>
                  <a:pt x="1616351" y="140844"/>
                  <a:pt x="1793494" y="0"/>
                </a:cubicBezTo>
                <a:cubicBezTo>
                  <a:pt x="1975395" y="-114421"/>
                  <a:pt x="1940581" y="1628"/>
                  <a:pt x="1996757" y="0"/>
                </a:cubicBezTo>
                <a:cubicBezTo>
                  <a:pt x="1990046" y="-50336"/>
                  <a:pt x="2389860" y="-38706"/>
                  <a:pt x="2726111" y="0"/>
                </a:cubicBezTo>
                <a:cubicBezTo>
                  <a:pt x="3002771" y="-78257"/>
                  <a:pt x="3071613" y="34143"/>
                  <a:pt x="3455466" y="0"/>
                </a:cubicBezTo>
                <a:cubicBezTo>
                  <a:pt x="3814445" y="-46362"/>
                  <a:pt x="3902739" y="139318"/>
                  <a:pt x="4316343" y="0"/>
                </a:cubicBezTo>
                <a:cubicBezTo>
                  <a:pt x="4731438" y="-131365"/>
                  <a:pt x="4459912" y="37586"/>
                  <a:pt x="4519606" y="0"/>
                </a:cubicBezTo>
                <a:cubicBezTo>
                  <a:pt x="4566948" y="-25306"/>
                  <a:pt x="4831241" y="86443"/>
                  <a:pt x="4985915" y="0"/>
                </a:cubicBezTo>
                <a:cubicBezTo>
                  <a:pt x="5116567" y="-69083"/>
                  <a:pt x="5134791" y="58891"/>
                  <a:pt x="5189178" y="0"/>
                </a:cubicBezTo>
                <a:cubicBezTo>
                  <a:pt x="5229847" y="-38654"/>
                  <a:pt x="5437247" y="17677"/>
                  <a:pt x="5523963" y="0"/>
                </a:cubicBezTo>
                <a:cubicBezTo>
                  <a:pt x="5679223" y="7316"/>
                  <a:pt x="5827892" y="29594"/>
                  <a:pt x="5990272" y="0"/>
                </a:cubicBezTo>
                <a:cubicBezTo>
                  <a:pt x="6168401" y="-56837"/>
                  <a:pt x="6540487" y="38655"/>
                  <a:pt x="6719626" y="0"/>
                </a:cubicBezTo>
                <a:cubicBezTo>
                  <a:pt x="6862324" y="-31157"/>
                  <a:pt x="7141020" y="11561"/>
                  <a:pt x="7317458" y="0"/>
                </a:cubicBezTo>
                <a:cubicBezTo>
                  <a:pt x="7565348" y="-3379"/>
                  <a:pt x="7754395" y="142762"/>
                  <a:pt x="8178335" y="0"/>
                </a:cubicBezTo>
                <a:cubicBezTo>
                  <a:pt x="8589861" y="-117636"/>
                  <a:pt x="8739421" y="115635"/>
                  <a:pt x="8907690" y="0"/>
                </a:cubicBezTo>
                <a:cubicBezTo>
                  <a:pt x="9078958" y="-45022"/>
                  <a:pt x="9123471" y="22604"/>
                  <a:pt x="9242476" y="0"/>
                </a:cubicBezTo>
                <a:cubicBezTo>
                  <a:pt x="9388103" y="-31672"/>
                  <a:pt x="9576511" y="47019"/>
                  <a:pt x="9708784" y="0"/>
                </a:cubicBezTo>
                <a:cubicBezTo>
                  <a:pt x="9835566" y="-115610"/>
                  <a:pt x="9930521" y="36490"/>
                  <a:pt x="10043570" y="0"/>
                </a:cubicBezTo>
                <a:cubicBezTo>
                  <a:pt x="10165594" y="-24258"/>
                  <a:pt x="10214362" y="-2857"/>
                  <a:pt x="10246832" y="0"/>
                </a:cubicBezTo>
                <a:cubicBezTo>
                  <a:pt x="10303800" y="-28872"/>
                  <a:pt x="10451370" y="6787"/>
                  <a:pt x="10581617" y="0"/>
                </a:cubicBezTo>
                <a:cubicBezTo>
                  <a:pt x="10717092" y="67668"/>
                  <a:pt x="11124550" y="140747"/>
                  <a:pt x="11442495" y="0"/>
                </a:cubicBezTo>
                <a:cubicBezTo>
                  <a:pt x="11749103" y="-132565"/>
                  <a:pt x="11852289" y="-50695"/>
                  <a:pt x="12040327" y="0"/>
                </a:cubicBezTo>
                <a:cubicBezTo>
                  <a:pt x="12246656" y="-57834"/>
                  <a:pt x="12679583" y="72020"/>
                  <a:pt x="13152294" y="0"/>
                </a:cubicBezTo>
                <a:cubicBezTo>
                  <a:pt x="13133752" y="234913"/>
                  <a:pt x="13115470" y="372778"/>
                  <a:pt x="13152294" y="632720"/>
                </a:cubicBezTo>
                <a:cubicBezTo>
                  <a:pt x="13219541" y="897121"/>
                  <a:pt x="13145060" y="1273243"/>
                  <a:pt x="13152294" y="1531849"/>
                </a:cubicBezTo>
                <a:cubicBezTo>
                  <a:pt x="13147151" y="1836219"/>
                  <a:pt x="13136359" y="2133406"/>
                  <a:pt x="13152294" y="2364375"/>
                </a:cubicBezTo>
                <a:cubicBezTo>
                  <a:pt x="13213556" y="2638405"/>
                  <a:pt x="13130899" y="2686200"/>
                  <a:pt x="13152294" y="2997095"/>
                </a:cubicBezTo>
                <a:cubicBezTo>
                  <a:pt x="13211488" y="3278833"/>
                  <a:pt x="13206581" y="3600634"/>
                  <a:pt x="13152294" y="3896225"/>
                </a:cubicBezTo>
                <a:cubicBezTo>
                  <a:pt x="13192547" y="4184812"/>
                  <a:pt x="13070669" y="4369584"/>
                  <a:pt x="13152294" y="4662150"/>
                </a:cubicBezTo>
                <a:cubicBezTo>
                  <a:pt x="13193575" y="4977394"/>
                  <a:pt x="13105896" y="5077493"/>
                  <a:pt x="13152294" y="5294870"/>
                </a:cubicBezTo>
                <a:cubicBezTo>
                  <a:pt x="13080942" y="5490744"/>
                  <a:pt x="12975071" y="6355467"/>
                  <a:pt x="13152294" y="6660214"/>
                </a:cubicBezTo>
                <a:cubicBezTo>
                  <a:pt x="13027741" y="6706884"/>
                  <a:pt x="12919200" y="6614494"/>
                  <a:pt x="12817508" y="6660214"/>
                </a:cubicBezTo>
                <a:cubicBezTo>
                  <a:pt x="12723925" y="6716559"/>
                  <a:pt x="12257087" y="6573705"/>
                  <a:pt x="11956631" y="6660214"/>
                </a:cubicBezTo>
                <a:cubicBezTo>
                  <a:pt x="11632901" y="6768004"/>
                  <a:pt x="11755318" y="6604357"/>
                  <a:pt x="11621845" y="6660214"/>
                </a:cubicBezTo>
                <a:cubicBezTo>
                  <a:pt x="11533250" y="6733276"/>
                  <a:pt x="11053568" y="6560565"/>
                  <a:pt x="10760968" y="6660214"/>
                </a:cubicBezTo>
                <a:cubicBezTo>
                  <a:pt x="10546932" y="6831138"/>
                  <a:pt x="10433228" y="6609888"/>
                  <a:pt x="10294658" y="6660214"/>
                </a:cubicBezTo>
                <a:cubicBezTo>
                  <a:pt x="10098405" y="6677762"/>
                  <a:pt x="10143006" y="6653092"/>
                  <a:pt x="10091396" y="6660214"/>
                </a:cubicBezTo>
                <a:cubicBezTo>
                  <a:pt x="10058176" y="6636274"/>
                  <a:pt x="9713179" y="6609617"/>
                  <a:pt x="9625088" y="6660214"/>
                </a:cubicBezTo>
                <a:cubicBezTo>
                  <a:pt x="9523730" y="6715274"/>
                  <a:pt x="9433470" y="6669208"/>
                  <a:pt x="9290302" y="6660214"/>
                </a:cubicBezTo>
                <a:cubicBezTo>
                  <a:pt x="9102420" y="6693658"/>
                  <a:pt x="9045534" y="6590329"/>
                  <a:pt x="8823993" y="6660214"/>
                </a:cubicBezTo>
                <a:cubicBezTo>
                  <a:pt x="8614802" y="6746998"/>
                  <a:pt x="8493618" y="6598543"/>
                  <a:pt x="8226162" y="6660214"/>
                </a:cubicBezTo>
                <a:cubicBezTo>
                  <a:pt x="7977443" y="6680932"/>
                  <a:pt x="7978986" y="6648177"/>
                  <a:pt x="7891376" y="6660214"/>
                </a:cubicBezTo>
                <a:cubicBezTo>
                  <a:pt x="7790582" y="6663031"/>
                  <a:pt x="7645626" y="6635184"/>
                  <a:pt x="7556590" y="6660214"/>
                </a:cubicBezTo>
                <a:cubicBezTo>
                  <a:pt x="7482793" y="6677647"/>
                  <a:pt x="7086404" y="6576126"/>
                  <a:pt x="6958758" y="6660214"/>
                </a:cubicBezTo>
                <a:cubicBezTo>
                  <a:pt x="6825865" y="6713595"/>
                  <a:pt x="6709359" y="6630739"/>
                  <a:pt x="6492450" y="6660214"/>
                </a:cubicBezTo>
                <a:cubicBezTo>
                  <a:pt x="6219826" y="6744548"/>
                  <a:pt x="6026569" y="6667922"/>
                  <a:pt x="5631572" y="6660214"/>
                </a:cubicBezTo>
                <a:cubicBezTo>
                  <a:pt x="5286975" y="6653310"/>
                  <a:pt x="5213970" y="6637554"/>
                  <a:pt x="5033741" y="6660214"/>
                </a:cubicBezTo>
                <a:cubicBezTo>
                  <a:pt x="4793407" y="6656929"/>
                  <a:pt x="4480453" y="6641655"/>
                  <a:pt x="4172864" y="6660214"/>
                </a:cubicBezTo>
                <a:cubicBezTo>
                  <a:pt x="3886769" y="6752203"/>
                  <a:pt x="3699036" y="6562235"/>
                  <a:pt x="3443509" y="6660214"/>
                </a:cubicBezTo>
                <a:cubicBezTo>
                  <a:pt x="3223121" y="6742356"/>
                  <a:pt x="3300575" y="6623652"/>
                  <a:pt x="3240247" y="6660214"/>
                </a:cubicBezTo>
                <a:cubicBezTo>
                  <a:pt x="3198644" y="6679584"/>
                  <a:pt x="2897171" y="6630088"/>
                  <a:pt x="2773938" y="6660214"/>
                </a:cubicBezTo>
                <a:cubicBezTo>
                  <a:pt x="2610653" y="6665161"/>
                  <a:pt x="2281442" y="6683294"/>
                  <a:pt x="1913060" y="6660214"/>
                </a:cubicBezTo>
                <a:cubicBezTo>
                  <a:pt x="1606113" y="6790968"/>
                  <a:pt x="1662239" y="6585427"/>
                  <a:pt x="1578274" y="6660214"/>
                </a:cubicBezTo>
                <a:cubicBezTo>
                  <a:pt x="1462276" y="6693962"/>
                  <a:pt x="1265544" y="6683944"/>
                  <a:pt x="848921" y="6660214"/>
                </a:cubicBezTo>
                <a:cubicBezTo>
                  <a:pt x="468790" y="6663009"/>
                  <a:pt x="228247" y="6574066"/>
                  <a:pt x="0" y="6660214"/>
                </a:cubicBezTo>
                <a:cubicBezTo>
                  <a:pt x="-62010" y="6455586"/>
                  <a:pt x="51828" y="5982822"/>
                  <a:pt x="0" y="5761085"/>
                </a:cubicBezTo>
                <a:cubicBezTo>
                  <a:pt x="34279" y="5639504"/>
                  <a:pt x="60190" y="5086555"/>
                  <a:pt x="0" y="4861956"/>
                </a:cubicBezTo>
                <a:cubicBezTo>
                  <a:pt x="-73749" y="4667222"/>
                  <a:pt x="84172" y="4350864"/>
                  <a:pt x="0" y="3962827"/>
                </a:cubicBezTo>
                <a:cubicBezTo>
                  <a:pt x="-49665" y="3588531"/>
                  <a:pt x="-28685" y="3396318"/>
                  <a:pt x="0" y="2997095"/>
                </a:cubicBezTo>
                <a:cubicBezTo>
                  <a:pt x="-21985" y="2678375"/>
                  <a:pt x="-12153" y="2490001"/>
                  <a:pt x="0" y="2297773"/>
                </a:cubicBezTo>
                <a:cubicBezTo>
                  <a:pt x="-43716" y="2134867"/>
                  <a:pt x="-10619" y="1574457"/>
                  <a:pt x="0" y="1332042"/>
                </a:cubicBezTo>
                <a:cubicBezTo>
                  <a:pt x="-172904" y="1107744"/>
                  <a:pt x="17994" y="339202"/>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The Mobile Making program at Fresno State is an engaging and educational initiative aimed at igniting interest in STEM among youth in </a:t>
            </a:r>
            <a:r>
              <a:rPr lang="en-US" sz="3200">
                <a:solidFill>
                  <a:schemeClr val="dk1"/>
                </a:solidFill>
              </a:rPr>
              <a:t>“</a:t>
            </a:r>
            <a:r>
              <a:rPr b="0" i="0" lang="en-US" sz="3200" u="none" cap="none" strike="noStrike">
                <a:solidFill>
                  <a:schemeClr val="dk1"/>
                </a:solidFill>
                <a:latin typeface="Arial"/>
                <a:ea typeface="Arial"/>
                <a:cs typeface="Arial"/>
                <a:sym typeface="Arial"/>
              </a:rPr>
              <a:t>Clovis Boys and Girls Club.</a:t>
            </a:r>
            <a:r>
              <a:rPr lang="en-US" sz="3200">
                <a:solidFill>
                  <a:schemeClr val="dk1"/>
                </a:solidFill>
              </a:rPr>
              <a:t>”</a:t>
            </a:r>
            <a:r>
              <a:rPr b="0" i="0" lang="en-US" sz="3200" u="none" cap="none" strike="noStrike">
                <a:solidFill>
                  <a:schemeClr val="dk1"/>
                </a:solidFill>
                <a:latin typeface="Arial"/>
                <a:ea typeface="Arial"/>
                <a:cs typeface="Arial"/>
                <a:sym typeface="Arial"/>
              </a:rPr>
              <a:t> Through hands-on STEM activities facilitated by student researchers, participants create both functional and playful artifacts. Since its launch in Fall 2022, the program has involved over </a:t>
            </a:r>
            <a:r>
              <a:rPr b="1" i="0" lang="en-US" sz="3200" u="none" cap="none" strike="noStrike">
                <a:solidFill>
                  <a:schemeClr val="dk1"/>
                </a:solidFill>
                <a:latin typeface="Arial"/>
                <a:ea typeface="Arial"/>
                <a:cs typeface="Arial"/>
                <a:sym typeface="Arial"/>
              </a:rPr>
              <a:t>200 university students</a:t>
            </a:r>
            <a:r>
              <a:rPr b="0" i="0" lang="en-US" sz="3200" u="none" cap="none" strike="noStrike">
                <a:solidFill>
                  <a:schemeClr val="dk1"/>
                </a:solidFill>
                <a:latin typeface="Arial"/>
                <a:ea typeface="Arial"/>
                <a:cs typeface="Arial"/>
                <a:sym typeface="Arial"/>
              </a:rPr>
              <a:t> and </a:t>
            </a:r>
            <a:r>
              <a:rPr b="1" i="0" lang="en-US" sz="3200" u="none" cap="none" strike="noStrike">
                <a:solidFill>
                  <a:schemeClr val="dk1"/>
                </a:solidFill>
                <a:latin typeface="Arial"/>
                <a:ea typeface="Arial"/>
                <a:cs typeface="Arial"/>
                <a:sym typeface="Arial"/>
              </a:rPr>
              <a:t>1,100 youth</a:t>
            </a:r>
            <a:r>
              <a:rPr b="0" i="0" lang="en-US" sz="3200" u="none" cap="none" strike="noStrike">
                <a:solidFill>
                  <a:schemeClr val="dk1"/>
                </a:solidFill>
                <a:latin typeface="Arial"/>
                <a:ea typeface="Arial"/>
                <a:cs typeface="Arial"/>
                <a:sym typeface="Arial"/>
              </a:rPr>
              <a:t> across </a:t>
            </a:r>
            <a:r>
              <a:rPr b="1" i="0" lang="en-US" sz="3200" u="none" cap="none" strike="noStrike">
                <a:solidFill>
                  <a:schemeClr val="dk1"/>
                </a:solidFill>
                <a:latin typeface="Arial"/>
                <a:ea typeface="Arial"/>
                <a:cs typeface="Arial"/>
                <a:sym typeface="Arial"/>
              </a:rPr>
              <a:t>10 different elementary schools and community partners. </a:t>
            </a:r>
            <a:r>
              <a:rPr b="0" i="0" lang="en-US" sz="3200" u="none" cap="none" strike="noStrike">
                <a:solidFill>
                  <a:schemeClr val="dk1"/>
                </a:solidFill>
                <a:latin typeface="Arial"/>
                <a:ea typeface="Arial"/>
                <a:cs typeface="Arial"/>
                <a:sym typeface="Arial"/>
              </a:rPr>
              <a:t>During the summer months, when schools are not in session, we have collaborated with Clovis Rotary to extend our program to the Clovis Boys and Girls Club.</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56" name="Google Shape;56;p1"/>
          <p:cNvSpPr/>
          <p:nvPr/>
        </p:nvSpPr>
        <p:spPr>
          <a:xfrm>
            <a:off x="1477497" y="15162388"/>
            <a:ext cx="13167300" cy="731400"/>
          </a:xfrm>
          <a:custGeom>
            <a:rect b="b" l="l" r="r" t="t"/>
            <a:pathLst>
              <a:path extrusionOk="0" fill="none" h="731400" w="13167300">
                <a:moveTo>
                  <a:pt x="0" y="0"/>
                </a:moveTo>
                <a:cubicBezTo>
                  <a:pt x="182796" y="1447"/>
                  <a:pt x="377004" y="25821"/>
                  <a:pt x="466841" y="0"/>
                </a:cubicBezTo>
                <a:cubicBezTo>
                  <a:pt x="580378" y="-19860"/>
                  <a:pt x="582927" y="14566"/>
                  <a:pt x="670335" y="0"/>
                </a:cubicBezTo>
                <a:cubicBezTo>
                  <a:pt x="752985" y="-23381"/>
                  <a:pt x="925709" y="17650"/>
                  <a:pt x="1005503" y="0"/>
                </a:cubicBezTo>
                <a:cubicBezTo>
                  <a:pt x="1073564" y="-7462"/>
                  <a:pt x="1330204" y="-9481"/>
                  <a:pt x="1472344" y="0"/>
                </a:cubicBezTo>
                <a:cubicBezTo>
                  <a:pt x="1599418" y="1334"/>
                  <a:pt x="1776283" y="53439"/>
                  <a:pt x="2070857" y="0"/>
                </a:cubicBezTo>
                <a:cubicBezTo>
                  <a:pt x="2343502" y="-73818"/>
                  <a:pt x="2638420" y="37781"/>
                  <a:pt x="2801044" y="0"/>
                </a:cubicBezTo>
                <a:cubicBezTo>
                  <a:pt x="3010457" y="-41144"/>
                  <a:pt x="2911382" y="19992"/>
                  <a:pt x="3004538" y="0"/>
                </a:cubicBezTo>
                <a:cubicBezTo>
                  <a:pt x="3048829" y="25445"/>
                  <a:pt x="3376040" y="63289"/>
                  <a:pt x="3734725" y="0"/>
                </a:cubicBezTo>
                <a:cubicBezTo>
                  <a:pt x="4039106" y="-4850"/>
                  <a:pt x="4359221" y="23517"/>
                  <a:pt x="4596585" y="0"/>
                </a:cubicBezTo>
                <a:cubicBezTo>
                  <a:pt x="4816667" y="-27207"/>
                  <a:pt x="4802565" y="-170"/>
                  <a:pt x="4931752" y="0"/>
                </a:cubicBezTo>
                <a:cubicBezTo>
                  <a:pt x="5056060" y="23284"/>
                  <a:pt x="5370372" y="-15537"/>
                  <a:pt x="5530266" y="0"/>
                </a:cubicBezTo>
                <a:cubicBezTo>
                  <a:pt x="5690975" y="-21253"/>
                  <a:pt x="5654595" y="20602"/>
                  <a:pt x="5733761" y="0"/>
                </a:cubicBezTo>
                <a:cubicBezTo>
                  <a:pt x="5791781" y="-58332"/>
                  <a:pt x="5966003" y="-20746"/>
                  <a:pt x="6200601" y="0"/>
                </a:cubicBezTo>
                <a:cubicBezTo>
                  <a:pt x="6399186" y="-7503"/>
                  <a:pt x="6284639" y="3759"/>
                  <a:pt x="6404096" y="0"/>
                </a:cubicBezTo>
                <a:cubicBezTo>
                  <a:pt x="6456525" y="-21979"/>
                  <a:pt x="7104236" y="40376"/>
                  <a:pt x="7265956" y="0"/>
                </a:cubicBezTo>
                <a:cubicBezTo>
                  <a:pt x="7432299" y="-72569"/>
                  <a:pt x="7412957" y="24128"/>
                  <a:pt x="7469450" y="0"/>
                </a:cubicBezTo>
                <a:cubicBezTo>
                  <a:pt x="7515415" y="-44424"/>
                  <a:pt x="7914994" y="53834"/>
                  <a:pt x="8331310" y="0"/>
                </a:cubicBezTo>
                <a:cubicBezTo>
                  <a:pt x="8699571" y="-68776"/>
                  <a:pt x="8692715" y="17222"/>
                  <a:pt x="8929823" y="0"/>
                </a:cubicBezTo>
                <a:cubicBezTo>
                  <a:pt x="9171127" y="-48049"/>
                  <a:pt x="9519034" y="141774"/>
                  <a:pt x="9791683" y="0"/>
                </a:cubicBezTo>
                <a:cubicBezTo>
                  <a:pt x="10028137" y="-96713"/>
                  <a:pt x="10020083" y="32519"/>
                  <a:pt x="10126851" y="0"/>
                </a:cubicBezTo>
                <a:cubicBezTo>
                  <a:pt x="10244693" y="-56359"/>
                  <a:pt x="10803368" y="1789"/>
                  <a:pt x="10988710" y="0"/>
                </a:cubicBezTo>
                <a:cubicBezTo>
                  <a:pt x="11235018" y="-2945"/>
                  <a:pt x="11412178" y="46344"/>
                  <a:pt x="11718897" y="0"/>
                </a:cubicBezTo>
                <a:cubicBezTo>
                  <a:pt x="12068521" y="-27591"/>
                  <a:pt x="12134861" y="46672"/>
                  <a:pt x="12317411" y="0"/>
                </a:cubicBezTo>
                <a:cubicBezTo>
                  <a:pt x="12512527" y="-41392"/>
                  <a:pt x="12883196" y="65649"/>
                  <a:pt x="13167300" y="0"/>
                </a:cubicBezTo>
                <a:cubicBezTo>
                  <a:pt x="13179772" y="174020"/>
                  <a:pt x="13107426" y="268343"/>
                  <a:pt x="13167300" y="373014"/>
                </a:cubicBezTo>
                <a:cubicBezTo>
                  <a:pt x="13190249" y="454958"/>
                  <a:pt x="13155458" y="590210"/>
                  <a:pt x="13167300" y="731400"/>
                </a:cubicBezTo>
                <a:cubicBezTo>
                  <a:pt x="13087068" y="741105"/>
                  <a:pt x="13049435" y="724975"/>
                  <a:pt x="12963805" y="731400"/>
                </a:cubicBezTo>
                <a:cubicBezTo>
                  <a:pt x="12866347" y="739847"/>
                  <a:pt x="12838065" y="730135"/>
                  <a:pt x="12760311" y="731400"/>
                </a:cubicBezTo>
                <a:cubicBezTo>
                  <a:pt x="12675162" y="741767"/>
                  <a:pt x="12157412" y="632185"/>
                  <a:pt x="11898451" y="731400"/>
                </a:cubicBezTo>
                <a:cubicBezTo>
                  <a:pt x="11654346" y="771510"/>
                  <a:pt x="11366004" y="671525"/>
                  <a:pt x="11036591" y="731400"/>
                </a:cubicBezTo>
                <a:cubicBezTo>
                  <a:pt x="10683813" y="798121"/>
                  <a:pt x="10749391" y="713733"/>
                  <a:pt x="10569751" y="731400"/>
                </a:cubicBezTo>
                <a:cubicBezTo>
                  <a:pt x="10400055" y="793365"/>
                  <a:pt x="9897400" y="627473"/>
                  <a:pt x="9707891" y="731400"/>
                </a:cubicBezTo>
                <a:cubicBezTo>
                  <a:pt x="9455779" y="789421"/>
                  <a:pt x="9358990" y="687901"/>
                  <a:pt x="9241051" y="731400"/>
                </a:cubicBezTo>
                <a:cubicBezTo>
                  <a:pt x="9091196" y="788202"/>
                  <a:pt x="9049759" y="714082"/>
                  <a:pt x="8905883" y="731400"/>
                </a:cubicBezTo>
                <a:cubicBezTo>
                  <a:pt x="8780123" y="759929"/>
                  <a:pt x="8559025" y="703051"/>
                  <a:pt x="8439042" y="731400"/>
                </a:cubicBezTo>
                <a:cubicBezTo>
                  <a:pt x="8339975" y="765600"/>
                  <a:pt x="7890158" y="700682"/>
                  <a:pt x="7708856" y="731400"/>
                </a:cubicBezTo>
                <a:cubicBezTo>
                  <a:pt x="7548958" y="797077"/>
                  <a:pt x="7148159" y="613179"/>
                  <a:pt x="6978669" y="731400"/>
                </a:cubicBezTo>
                <a:cubicBezTo>
                  <a:pt x="6798722" y="803737"/>
                  <a:pt x="6732999" y="697322"/>
                  <a:pt x="6511828" y="731400"/>
                </a:cubicBezTo>
                <a:cubicBezTo>
                  <a:pt x="6284257" y="762697"/>
                  <a:pt x="6382439" y="717899"/>
                  <a:pt x="6308334" y="731400"/>
                </a:cubicBezTo>
                <a:cubicBezTo>
                  <a:pt x="6241453" y="720183"/>
                  <a:pt x="5714419" y="674299"/>
                  <a:pt x="5578147" y="731400"/>
                </a:cubicBezTo>
                <a:cubicBezTo>
                  <a:pt x="5380418" y="782400"/>
                  <a:pt x="5076358" y="760218"/>
                  <a:pt x="4847960" y="731400"/>
                </a:cubicBezTo>
                <a:cubicBezTo>
                  <a:pt x="4625169" y="744314"/>
                  <a:pt x="4596578" y="689103"/>
                  <a:pt x="4512793" y="731400"/>
                </a:cubicBezTo>
                <a:cubicBezTo>
                  <a:pt x="4423574" y="765143"/>
                  <a:pt x="4301912" y="685732"/>
                  <a:pt x="4177625" y="731400"/>
                </a:cubicBezTo>
                <a:cubicBezTo>
                  <a:pt x="4086122" y="761155"/>
                  <a:pt x="4066925" y="718764"/>
                  <a:pt x="3974131" y="731400"/>
                </a:cubicBezTo>
                <a:cubicBezTo>
                  <a:pt x="3884665" y="691050"/>
                  <a:pt x="3677448" y="712424"/>
                  <a:pt x="3507290" y="731400"/>
                </a:cubicBezTo>
                <a:cubicBezTo>
                  <a:pt x="3350708" y="810934"/>
                  <a:pt x="3275367" y="716304"/>
                  <a:pt x="3040449" y="731400"/>
                </a:cubicBezTo>
                <a:cubicBezTo>
                  <a:pt x="2816331" y="782771"/>
                  <a:pt x="2442567" y="707773"/>
                  <a:pt x="2310263" y="731400"/>
                </a:cubicBezTo>
                <a:cubicBezTo>
                  <a:pt x="2097076" y="671972"/>
                  <a:pt x="1773225" y="690356"/>
                  <a:pt x="1448403" y="731400"/>
                </a:cubicBezTo>
                <a:cubicBezTo>
                  <a:pt x="1107331" y="790986"/>
                  <a:pt x="880408" y="642430"/>
                  <a:pt x="718216" y="731400"/>
                </a:cubicBezTo>
                <a:cubicBezTo>
                  <a:pt x="518109" y="826979"/>
                  <a:pt x="165316" y="725145"/>
                  <a:pt x="0" y="731400"/>
                </a:cubicBezTo>
                <a:cubicBezTo>
                  <a:pt x="-23481" y="571596"/>
                  <a:pt x="18982" y="544801"/>
                  <a:pt x="0" y="380328"/>
                </a:cubicBezTo>
                <a:cubicBezTo>
                  <a:pt x="-35570" y="217399"/>
                  <a:pt x="13417" y="138203"/>
                  <a:pt x="0" y="0"/>
                </a:cubicBezTo>
                <a:close/>
              </a:path>
              <a:path extrusionOk="0" fill="none" h="731400" w="13167300">
                <a:moveTo>
                  <a:pt x="0" y="0"/>
                </a:moveTo>
                <a:cubicBezTo>
                  <a:pt x="250318" y="-23236"/>
                  <a:pt x="438628" y="43253"/>
                  <a:pt x="598514" y="0"/>
                </a:cubicBezTo>
                <a:cubicBezTo>
                  <a:pt x="782429" y="-26926"/>
                  <a:pt x="1111162" y="96780"/>
                  <a:pt x="1328700" y="0"/>
                </a:cubicBezTo>
                <a:cubicBezTo>
                  <a:pt x="1571515" y="-28556"/>
                  <a:pt x="1691824" y="-6568"/>
                  <a:pt x="1795541" y="0"/>
                </a:cubicBezTo>
                <a:cubicBezTo>
                  <a:pt x="1946566" y="-32497"/>
                  <a:pt x="2082367" y="12296"/>
                  <a:pt x="2262382" y="0"/>
                </a:cubicBezTo>
                <a:cubicBezTo>
                  <a:pt x="2365979" y="910"/>
                  <a:pt x="2932583" y="138651"/>
                  <a:pt x="3124241" y="0"/>
                </a:cubicBezTo>
                <a:cubicBezTo>
                  <a:pt x="3360618" y="-131854"/>
                  <a:pt x="3504961" y="43211"/>
                  <a:pt x="3722755" y="0"/>
                </a:cubicBezTo>
                <a:cubicBezTo>
                  <a:pt x="3955998" y="-56669"/>
                  <a:pt x="3931568" y="36318"/>
                  <a:pt x="4057922" y="0"/>
                </a:cubicBezTo>
                <a:cubicBezTo>
                  <a:pt x="4188693" y="-25878"/>
                  <a:pt x="4653839" y="93329"/>
                  <a:pt x="4919782" y="0"/>
                </a:cubicBezTo>
                <a:cubicBezTo>
                  <a:pt x="5226760" y="-124451"/>
                  <a:pt x="5411571" y="7404"/>
                  <a:pt x="5781642" y="0"/>
                </a:cubicBezTo>
                <a:cubicBezTo>
                  <a:pt x="6117448" y="-19366"/>
                  <a:pt x="5903530" y="3254"/>
                  <a:pt x="5985136" y="0"/>
                </a:cubicBezTo>
                <a:cubicBezTo>
                  <a:pt x="6048959" y="-2185"/>
                  <a:pt x="6297502" y="33178"/>
                  <a:pt x="6451977" y="0"/>
                </a:cubicBezTo>
                <a:cubicBezTo>
                  <a:pt x="6634110" y="-81433"/>
                  <a:pt x="6734605" y="45393"/>
                  <a:pt x="6918818" y="0"/>
                </a:cubicBezTo>
                <a:cubicBezTo>
                  <a:pt x="7113609" y="-27603"/>
                  <a:pt x="7079678" y="22187"/>
                  <a:pt x="7122312" y="0"/>
                </a:cubicBezTo>
                <a:cubicBezTo>
                  <a:pt x="7084914" y="-16006"/>
                  <a:pt x="7757354" y="58531"/>
                  <a:pt x="7984172" y="0"/>
                </a:cubicBezTo>
                <a:cubicBezTo>
                  <a:pt x="8234870" y="-111844"/>
                  <a:pt x="8492198" y="53797"/>
                  <a:pt x="8714359" y="0"/>
                </a:cubicBezTo>
                <a:cubicBezTo>
                  <a:pt x="8961667" y="-80079"/>
                  <a:pt x="9131665" y="49969"/>
                  <a:pt x="9312872" y="0"/>
                </a:cubicBezTo>
                <a:cubicBezTo>
                  <a:pt x="9497776" y="-25802"/>
                  <a:pt x="9522743" y="12654"/>
                  <a:pt x="9648040" y="0"/>
                </a:cubicBezTo>
                <a:cubicBezTo>
                  <a:pt x="9770494" y="-23629"/>
                  <a:pt x="9854678" y="20743"/>
                  <a:pt x="9983207" y="0"/>
                </a:cubicBezTo>
                <a:cubicBezTo>
                  <a:pt x="10066306" y="-16128"/>
                  <a:pt x="10440673" y="37194"/>
                  <a:pt x="10581721" y="0"/>
                </a:cubicBezTo>
                <a:cubicBezTo>
                  <a:pt x="10727196" y="-26761"/>
                  <a:pt x="10699884" y="-3489"/>
                  <a:pt x="10785216" y="0"/>
                </a:cubicBezTo>
                <a:cubicBezTo>
                  <a:pt x="10869985" y="2517"/>
                  <a:pt x="10964252" y="-20386"/>
                  <a:pt x="11120383" y="0"/>
                </a:cubicBezTo>
                <a:cubicBezTo>
                  <a:pt x="11285932" y="-12565"/>
                  <a:pt x="11250396" y="11221"/>
                  <a:pt x="11323878" y="0"/>
                </a:cubicBezTo>
                <a:cubicBezTo>
                  <a:pt x="11388794" y="9563"/>
                  <a:pt x="11647324" y="30740"/>
                  <a:pt x="11790719" y="0"/>
                </a:cubicBezTo>
                <a:cubicBezTo>
                  <a:pt x="11944512" y="-36432"/>
                  <a:pt x="12131590" y="3181"/>
                  <a:pt x="12389232" y="0"/>
                </a:cubicBezTo>
                <a:cubicBezTo>
                  <a:pt x="12612732" y="-4312"/>
                  <a:pt x="12784729" y="80080"/>
                  <a:pt x="13167300" y="0"/>
                </a:cubicBezTo>
                <a:cubicBezTo>
                  <a:pt x="13162142" y="116182"/>
                  <a:pt x="13138200" y="314577"/>
                  <a:pt x="13167300" y="380328"/>
                </a:cubicBezTo>
                <a:cubicBezTo>
                  <a:pt x="13163182" y="463483"/>
                  <a:pt x="13131871" y="563791"/>
                  <a:pt x="13167300" y="731400"/>
                </a:cubicBezTo>
                <a:cubicBezTo>
                  <a:pt x="12964110" y="781435"/>
                  <a:pt x="12807088" y="699799"/>
                  <a:pt x="12568786" y="731400"/>
                </a:cubicBezTo>
                <a:cubicBezTo>
                  <a:pt x="12281189" y="773818"/>
                  <a:pt x="12238545" y="747797"/>
                  <a:pt x="11970273" y="731400"/>
                </a:cubicBezTo>
                <a:cubicBezTo>
                  <a:pt x="11686875" y="750009"/>
                  <a:pt x="11365794" y="674092"/>
                  <a:pt x="11240086" y="731400"/>
                </a:cubicBezTo>
                <a:cubicBezTo>
                  <a:pt x="11047623" y="731432"/>
                  <a:pt x="10854596" y="746879"/>
                  <a:pt x="10641572" y="731400"/>
                </a:cubicBezTo>
                <a:cubicBezTo>
                  <a:pt x="10458065" y="745970"/>
                  <a:pt x="10398139" y="713686"/>
                  <a:pt x="10306405" y="731400"/>
                </a:cubicBezTo>
                <a:cubicBezTo>
                  <a:pt x="10196163" y="737975"/>
                  <a:pt x="9642237" y="673719"/>
                  <a:pt x="9444545" y="731400"/>
                </a:cubicBezTo>
                <a:cubicBezTo>
                  <a:pt x="9184851" y="839426"/>
                  <a:pt x="9270599" y="733892"/>
                  <a:pt x="9109378" y="731400"/>
                </a:cubicBezTo>
                <a:cubicBezTo>
                  <a:pt x="8926801" y="743791"/>
                  <a:pt x="8807083" y="727686"/>
                  <a:pt x="8642537" y="731400"/>
                </a:cubicBezTo>
                <a:cubicBezTo>
                  <a:pt x="8457329" y="723546"/>
                  <a:pt x="8300261" y="695714"/>
                  <a:pt x="8175696" y="731400"/>
                </a:cubicBezTo>
                <a:cubicBezTo>
                  <a:pt x="8041499" y="771270"/>
                  <a:pt x="8018876" y="722176"/>
                  <a:pt x="7972202" y="731400"/>
                </a:cubicBezTo>
                <a:cubicBezTo>
                  <a:pt x="7904273" y="789465"/>
                  <a:pt x="7582599" y="689265"/>
                  <a:pt x="7373688" y="731400"/>
                </a:cubicBezTo>
                <a:cubicBezTo>
                  <a:pt x="7148108" y="795177"/>
                  <a:pt x="6863211" y="631038"/>
                  <a:pt x="6511828" y="731400"/>
                </a:cubicBezTo>
                <a:cubicBezTo>
                  <a:pt x="6169158" y="793334"/>
                  <a:pt x="6187916" y="693326"/>
                  <a:pt x="6044988" y="731400"/>
                </a:cubicBezTo>
                <a:cubicBezTo>
                  <a:pt x="5881520" y="716975"/>
                  <a:pt x="5492767" y="628811"/>
                  <a:pt x="5314801" y="731400"/>
                </a:cubicBezTo>
                <a:cubicBezTo>
                  <a:pt x="5154471" y="803444"/>
                  <a:pt x="4937316" y="728884"/>
                  <a:pt x="4847960" y="731400"/>
                </a:cubicBezTo>
                <a:cubicBezTo>
                  <a:pt x="4720755" y="741392"/>
                  <a:pt x="4688051" y="712212"/>
                  <a:pt x="4512793" y="731400"/>
                </a:cubicBezTo>
                <a:cubicBezTo>
                  <a:pt x="4312306" y="806677"/>
                  <a:pt x="4017802" y="702929"/>
                  <a:pt x="3782606" y="731400"/>
                </a:cubicBezTo>
                <a:cubicBezTo>
                  <a:pt x="3555259" y="773096"/>
                  <a:pt x="3668435" y="728149"/>
                  <a:pt x="3579112" y="731400"/>
                </a:cubicBezTo>
                <a:cubicBezTo>
                  <a:pt x="3500035" y="743958"/>
                  <a:pt x="3306411" y="722042"/>
                  <a:pt x="3243944" y="731400"/>
                </a:cubicBezTo>
                <a:cubicBezTo>
                  <a:pt x="3186175" y="754468"/>
                  <a:pt x="2993131" y="720302"/>
                  <a:pt x="2908776" y="731400"/>
                </a:cubicBezTo>
                <a:cubicBezTo>
                  <a:pt x="2826711" y="766725"/>
                  <a:pt x="2741348" y="693119"/>
                  <a:pt x="2573609" y="731400"/>
                </a:cubicBezTo>
                <a:cubicBezTo>
                  <a:pt x="2406950" y="702162"/>
                  <a:pt x="1929276" y="724326"/>
                  <a:pt x="1711749" y="731400"/>
                </a:cubicBezTo>
                <a:cubicBezTo>
                  <a:pt x="1506105" y="786739"/>
                  <a:pt x="1232873" y="671520"/>
                  <a:pt x="849889" y="731400"/>
                </a:cubicBezTo>
                <a:cubicBezTo>
                  <a:pt x="497265" y="774524"/>
                  <a:pt x="753992" y="718098"/>
                  <a:pt x="646395" y="731400"/>
                </a:cubicBezTo>
                <a:cubicBezTo>
                  <a:pt x="554066" y="779063"/>
                  <a:pt x="162670" y="738810"/>
                  <a:pt x="0" y="731400"/>
                </a:cubicBezTo>
                <a:cubicBezTo>
                  <a:pt x="-36718" y="595136"/>
                  <a:pt x="9184" y="547292"/>
                  <a:pt x="0" y="380328"/>
                </a:cubicBezTo>
                <a:cubicBezTo>
                  <a:pt x="-22201" y="217987"/>
                  <a:pt x="11217" y="107271"/>
                  <a:pt x="0" y="0"/>
                </a:cubicBezTo>
                <a:close/>
              </a:path>
              <a:path extrusionOk="0" fill="none" h="731400" w="13167300">
                <a:moveTo>
                  <a:pt x="0" y="0"/>
                </a:moveTo>
                <a:cubicBezTo>
                  <a:pt x="172788" y="1019"/>
                  <a:pt x="343443" y="13800"/>
                  <a:pt x="466841" y="0"/>
                </a:cubicBezTo>
                <a:cubicBezTo>
                  <a:pt x="561556" y="-30139"/>
                  <a:pt x="597269" y="16055"/>
                  <a:pt x="670335" y="0"/>
                </a:cubicBezTo>
                <a:cubicBezTo>
                  <a:pt x="767390" y="-27426"/>
                  <a:pt x="917004" y="15156"/>
                  <a:pt x="1005503" y="0"/>
                </a:cubicBezTo>
                <a:cubicBezTo>
                  <a:pt x="1060014" y="-11404"/>
                  <a:pt x="1328298" y="-14276"/>
                  <a:pt x="1472344" y="0"/>
                </a:cubicBezTo>
                <a:cubicBezTo>
                  <a:pt x="1601276" y="32569"/>
                  <a:pt x="1810031" y="63035"/>
                  <a:pt x="2070857" y="0"/>
                </a:cubicBezTo>
                <a:cubicBezTo>
                  <a:pt x="2297306" y="-72766"/>
                  <a:pt x="2593984" y="30927"/>
                  <a:pt x="2801044" y="0"/>
                </a:cubicBezTo>
                <a:cubicBezTo>
                  <a:pt x="3012222" y="-29706"/>
                  <a:pt x="2908632" y="29391"/>
                  <a:pt x="3004538" y="0"/>
                </a:cubicBezTo>
                <a:cubicBezTo>
                  <a:pt x="3151303" y="-41684"/>
                  <a:pt x="3414428" y="138831"/>
                  <a:pt x="3734725" y="0"/>
                </a:cubicBezTo>
                <a:cubicBezTo>
                  <a:pt x="4054379" y="-37056"/>
                  <a:pt x="4340090" y="19888"/>
                  <a:pt x="4596585" y="0"/>
                </a:cubicBezTo>
                <a:cubicBezTo>
                  <a:pt x="4829059" y="-24736"/>
                  <a:pt x="4797291" y="7283"/>
                  <a:pt x="4931752" y="0"/>
                </a:cubicBezTo>
                <a:cubicBezTo>
                  <a:pt x="5042699" y="-45959"/>
                  <a:pt x="5367825" y="33681"/>
                  <a:pt x="5530266" y="0"/>
                </a:cubicBezTo>
                <a:cubicBezTo>
                  <a:pt x="5702790" y="-10756"/>
                  <a:pt x="5628242" y="9639"/>
                  <a:pt x="5733761" y="0"/>
                </a:cubicBezTo>
                <a:cubicBezTo>
                  <a:pt x="5780357" y="3921"/>
                  <a:pt x="6008920" y="-29401"/>
                  <a:pt x="6200601" y="0"/>
                </a:cubicBezTo>
                <a:cubicBezTo>
                  <a:pt x="6420489" y="-9246"/>
                  <a:pt x="6299244" y="7516"/>
                  <a:pt x="6404096" y="0"/>
                </a:cubicBezTo>
                <a:cubicBezTo>
                  <a:pt x="6497259" y="-54296"/>
                  <a:pt x="7080668" y="22834"/>
                  <a:pt x="7265956" y="0"/>
                </a:cubicBezTo>
                <a:cubicBezTo>
                  <a:pt x="7451595" y="-78098"/>
                  <a:pt x="7396743" y="22483"/>
                  <a:pt x="7469450" y="0"/>
                </a:cubicBezTo>
                <a:cubicBezTo>
                  <a:pt x="7584888" y="8899"/>
                  <a:pt x="7915651" y="121680"/>
                  <a:pt x="8331310" y="0"/>
                </a:cubicBezTo>
                <a:cubicBezTo>
                  <a:pt x="8727503" y="-51241"/>
                  <a:pt x="8690981" y="64985"/>
                  <a:pt x="8929823" y="0"/>
                </a:cubicBezTo>
                <a:cubicBezTo>
                  <a:pt x="9189366" y="-107300"/>
                  <a:pt x="9526813" y="82389"/>
                  <a:pt x="9791683" y="0"/>
                </a:cubicBezTo>
                <a:cubicBezTo>
                  <a:pt x="10022170" y="-100046"/>
                  <a:pt x="10043147" y="43029"/>
                  <a:pt x="10126851" y="0"/>
                </a:cubicBezTo>
                <a:cubicBezTo>
                  <a:pt x="10227687" y="-2270"/>
                  <a:pt x="10734406" y="24107"/>
                  <a:pt x="10988710" y="0"/>
                </a:cubicBezTo>
                <a:cubicBezTo>
                  <a:pt x="11232595" y="-16075"/>
                  <a:pt x="11345816" y="53107"/>
                  <a:pt x="11718897" y="0"/>
                </a:cubicBezTo>
                <a:cubicBezTo>
                  <a:pt x="12081374" y="-34769"/>
                  <a:pt x="12145807" y="56957"/>
                  <a:pt x="12317411" y="0"/>
                </a:cubicBezTo>
                <a:cubicBezTo>
                  <a:pt x="12526399" y="-65000"/>
                  <a:pt x="12862836" y="66931"/>
                  <a:pt x="13167300" y="0"/>
                </a:cubicBezTo>
                <a:cubicBezTo>
                  <a:pt x="13164813" y="193588"/>
                  <a:pt x="13119460" y="283872"/>
                  <a:pt x="13167300" y="373014"/>
                </a:cubicBezTo>
                <a:cubicBezTo>
                  <a:pt x="13204496" y="460820"/>
                  <a:pt x="13151237" y="593823"/>
                  <a:pt x="13167300" y="731400"/>
                </a:cubicBezTo>
                <a:cubicBezTo>
                  <a:pt x="13094891" y="736313"/>
                  <a:pt x="13049301" y="723582"/>
                  <a:pt x="12963805" y="731400"/>
                </a:cubicBezTo>
                <a:cubicBezTo>
                  <a:pt x="12879949" y="738721"/>
                  <a:pt x="12837995" y="719120"/>
                  <a:pt x="12760311" y="731400"/>
                </a:cubicBezTo>
                <a:cubicBezTo>
                  <a:pt x="12720853" y="722769"/>
                  <a:pt x="12131854" y="620968"/>
                  <a:pt x="11898451" y="731400"/>
                </a:cubicBezTo>
                <a:cubicBezTo>
                  <a:pt x="11668373" y="827055"/>
                  <a:pt x="11412242" y="660920"/>
                  <a:pt x="11036591" y="731400"/>
                </a:cubicBezTo>
                <a:cubicBezTo>
                  <a:pt x="10684252" y="803594"/>
                  <a:pt x="10772786" y="722584"/>
                  <a:pt x="10569751" y="731400"/>
                </a:cubicBezTo>
                <a:cubicBezTo>
                  <a:pt x="10423841" y="783746"/>
                  <a:pt x="9897315" y="698660"/>
                  <a:pt x="9707891" y="731400"/>
                </a:cubicBezTo>
                <a:cubicBezTo>
                  <a:pt x="9492910" y="792543"/>
                  <a:pt x="9393317" y="672285"/>
                  <a:pt x="9241051" y="731400"/>
                </a:cubicBezTo>
                <a:cubicBezTo>
                  <a:pt x="9083702" y="758185"/>
                  <a:pt x="9033762" y="705040"/>
                  <a:pt x="8905883" y="731400"/>
                </a:cubicBezTo>
                <a:cubicBezTo>
                  <a:pt x="8775698" y="770632"/>
                  <a:pt x="8538388" y="711697"/>
                  <a:pt x="8439042" y="731400"/>
                </a:cubicBezTo>
                <a:cubicBezTo>
                  <a:pt x="8323064" y="750394"/>
                  <a:pt x="7858627" y="668528"/>
                  <a:pt x="7708856" y="731400"/>
                </a:cubicBezTo>
                <a:cubicBezTo>
                  <a:pt x="7575936" y="749072"/>
                  <a:pt x="7144342" y="672219"/>
                  <a:pt x="6978669" y="731400"/>
                </a:cubicBezTo>
                <a:cubicBezTo>
                  <a:pt x="6816243" y="805506"/>
                  <a:pt x="6718952" y="684767"/>
                  <a:pt x="6511828" y="731400"/>
                </a:cubicBezTo>
                <a:cubicBezTo>
                  <a:pt x="6290993" y="753640"/>
                  <a:pt x="6374728" y="711299"/>
                  <a:pt x="6308334" y="731400"/>
                </a:cubicBezTo>
                <a:cubicBezTo>
                  <a:pt x="6221253" y="741424"/>
                  <a:pt x="5744301" y="677521"/>
                  <a:pt x="5578147" y="731400"/>
                </a:cubicBezTo>
                <a:cubicBezTo>
                  <a:pt x="5437591" y="751369"/>
                  <a:pt x="5096898" y="779788"/>
                  <a:pt x="4847960" y="731400"/>
                </a:cubicBezTo>
                <a:cubicBezTo>
                  <a:pt x="4642171" y="733470"/>
                  <a:pt x="4601612" y="688918"/>
                  <a:pt x="4512793" y="731400"/>
                </a:cubicBezTo>
                <a:cubicBezTo>
                  <a:pt x="4413643" y="780198"/>
                  <a:pt x="4276365" y="696261"/>
                  <a:pt x="4177625" y="731400"/>
                </a:cubicBezTo>
                <a:cubicBezTo>
                  <a:pt x="4090340" y="762039"/>
                  <a:pt x="4053841" y="717267"/>
                  <a:pt x="3974131" y="731400"/>
                </a:cubicBezTo>
                <a:cubicBezTo>
                  <a:pt x="3847883" y="736189"/>
                  <a:pt x="3689477" y="699083"/>
                  <a:pt x="3507290" y="731400"/>
                </a:cubicBezTo>
                <a:cubicBezTo>
                  <a:pt x="3342201" y="748567"/>
                  <a:pt x="3237578" y="715585"/>
                  <a:pt x="3040449" y="731400"/>
                </a:cubicBezTo>
                <a:cubicBezTo>
                  <a:pt x="2793706" y="772678"/>
                  <a:pt x="2473857" y="717969"/>
                  <a:pt x="2310263" y="731400"/>
                </a:cubicBezTo>
                <a:cubicBezTo>
                  <a:pt x="2103446" y="774651"/>
                  <a:pt x="1801663" y="632547"/>
                  <a:pt x="1448403" y="731400"/>
                </a:cubicBezTo>
                <a:cubicBezTo>
                  <a:pt x="1118902" y="863295"/>
                  <a:pt x="904069" y="618608"/>
                  <a:pt x="718216" y="731400"/>
                </a:cubicBezTo>
                <a:cubicBezTo>
                  <a:pt x="514846" y="767305"/>
                  <a:pt x="189528" y="702293"/>
                  <a:pt x="0" y="731400"/>
                </a:cubicBezTo>
                <a:cubicBezTo>
                  <a:pt x="-24516" y="570559"/>
                  <a:pt x="17835" y="551689"/>
                  <a:pt x="0" y="380328"/>
                </a:cubicBezTo>
                <a:cubicBezTo>
                  <a:pt x="-17954" y="218257"/>
                  <a:pt x="14674" y="146794"/>
                  <a:pt x="0" y="0"/>
                </a:cubicBezTo>
                <a:close/>
              </a:path>
              <a:path extrusionOk="0" h="731400" w="13167300">
                <a:moveTo>
                  <a:pt x="0" y="0"/>
                </a:moveTo>
                <a:cubicBezTo>
                  <a:pt x="234074" y="-48929"/>
                  <a:pt x="428726" y="17300"/>
                  <a:pt x="598514" y="0"/>
                </a:cubicBezTo>
                <a:cubicBezTo>
                  <a:pt x="723567" y="-27130"/>
                  <a:pt x="1092784" y="38812"/>
                  <a:pt x="1328700" y="0"/>
                </a:cubicBezTo>
                <a:cubicBezTo>
                  <a:pt x="1553638" y="-23748"/>
                  <a:pt x="1674029" y="22535"/>
                  <a:pt x="1795541" y="0"/>
                </a:cubicBezTo>
                <a:cubicBezTo>
                  <a:pt x="1908912" y="-4468"/>
                  <a:pt x="2142866" y="24659"/>
                  <a:pt x="2262382" y="0"/>
                </a:cubicBezTo>
                <a:cubicBezTo>
                  <a:pt x="2335417" y="-27349"/>
                  <a:pt x="2867192" y="52133"/>
                  <a:pt x="3124241" y="0"/>
                </a:cubicBezTo>
                <a:cubicBezTo>
                  <a:pt x="3374233" y="-117402"/>
                  <a:pt x="3488339" y="62083"/>
                  <a:pt x="3722755" y="0"/>
                </a:cubicBezTo>
                <a:cubicBezTo>
                  <a:pt x="3946176" y="-55863"/>
                  <a:pt x="3935670" y="15827"/>
                  <a:pt x="4057922" y="0"/>
                </a:cubicBezTo>
                <a:cubicBezTo>
                  <a:pt x="4191284" y="-80528"/>
                  <a:pt x="4655334" y="105059"/>
                  <a:pt x="4919782" y="0"/>
                </a:cubicBezTo>
                <a:cubicBezTo>
                  <a:pt x="5111214" y="-137990"/>
                  <a:pt x="5468475" y="39675"/>
                  <a:pt x="5781642" y="0"/>
                </a:cubicBezTo>
                <a:cubicBezTo>
                  <a:pt x="6144808" y="-39972"/>
                  <a:pt x="5931621" y="-133"/>
                  <a:pt x="5985136" y="0"/>
                </a:cubicBezTo>
                <a:cubicBezTo>
                  <a:pt x="6031380" y="24641"/>
                  <a:pt x="6289301" y="15689"/>
                  <a:pt x="6451977" y="0"/>
                </a:cubicBezTo>
                <a:cubicBezTo>
                  <a:pt x="6598574" y="-60753"/>
                  <a:pt x="6695948" y="46102"/>
                  <a:pt x="6918818" y="0"/>
                </a:cubicBezTo>
                <a:cubicBezTo>
                  <a:pt x="7122694" y="-35761"/>
                  <a:pt x="7085177" y="20451"/>
                  <a:pt x="7122312" y="0"/>
                </a:cubicBezTo>
                <a:cubicBezTo>
                  <a:pt x="7203416" y="-73030"/>
                  <a:pt x="7684905" y="35638"/>
                  <a:pt x="7984172" y="0"/>
                </a:cubicBezTo>
                <a:cubicBezTo>
                  <a:pt x="8235908" y="-37668"/>
                  <a:pt x="8490345" y="62240"/>
                  <a:pt x="8714359" y="0"/>
                </a:cubicBezTo>
                <a:cubicBezTo>
                  <a:pt x="9003375" y="-60643"/>
                  <a:pt x="9148358" y="-1042"/>
                  <a:pt x="9312872" y="0"/>
                </a:cubicBezTo>
                <a:cubicBezTo>
                  <a:pt x="9499599" y="-24243"/>
                  <a:pt x="9519057" y="17333"/>
                  <a:pt x="9648040" y="0"/>
                </a:cubicBezTo>
                <a:cubicBezTo>
                  <a:pt x="9792005" y="-10253"/>
                  <a:pt x="9852561" y="33598"/>
                  <a:pt x="9983207" y="0"/>
                </a:cubicBezTo>
                <a:cubicBezTo>
                  <a:pt x="10104678" y="-29917"/>
                  <a:pt x="10432245" y="1229"/>
                  <a:pt x="10581721" y="0"/>
                </a:cubicBezTo>
                <a:cubicBezTo>
                  <a:pt x="10745827" y="-25921"/>
                  <a:pt x="10709893" y="5704"/>
                  <a:pt x="10785216" y="0"/>
                </a:cubicBezTo>
                <a:cubicBezTo>
                  <a:pt x="10850852" y="6253"/>
                  <a:pt x="10969933" y="9439"/>
                  <a:pt x="11120383" y="0"/>
                </a:cubicBezTo>
                <a:cubicBezTo>
                  <a:pt x="11282599" y="-8189"/>
                  <a:pt x="11260685" y="12296"/>
                  <a:pt x="11323878" y="0"/>
                </a:cubicBezTo>
                <a:cubicBezTo>
                  <a:pt x="11394396" y="-55183"/>
                  <a:pt x="11629688" y="45797"/>
                  <a:pt x="11790719" y="0"/>
                </a:cubicBezTo>
                <a:cubicBezTo>
                  <a:pt x="11978098" y="-1652"/>
                  <a:pt x="12190037" y="-48335"/>
                  <a:pt x="12389232" y="0"/>
                </a:cubicBezTo>
                <a:cubicBezTo>
                  <a:pt x="12664117" y="-7118"/>
                  <a:pt x="12823900" y="91497"/>
                  <a:pt x="13167300" y="0"/>
                </a:cubicBezTo>
                <a:cubicBezTo>
                  <a:pt x="13156560" y="124507"/>
                  <a:pt x="13136396" y="305149"/>
                  <a:pt x="13167300" y="380328"/>
                </a:cubicBezTo>
                <a:cubicBezTo>
                  <a:pt x="13186154" y="490078"/>
                  <a:pt x="13120732" y="577441"/>
                  <a:pt x="13167300" y="731400"/>
                </a:cubicBezTo>
                <a:cubicBezTo>
                  <a:pt x="12952714" y="767017"/>
                  <a:pt x="12850281" y="655626"/>
                  <a:pt x="12568786" y="731400"/>
                </a:cubicBezTo>
                <a:cubicBezTo>
                  <a:pt x="12306539" y="762741"/>
                  <a:pt x="12224178" y="749561"/>
                  <a:pt x="11970273" y="731400"/>
                </a:cubicBezTo>
                <a:cubicBezTo>
                  <a:pt x="11675060" y="752419"/>
                  <a:pt x="11366710" y="698670"/>
                  <a:pt x="11240086" y="731400"/>
                </a:cubicBezTo>
                <a:cubicBezTo>
                  <a:pt x="11058107" y="743816"/>
                  <a:pt x="10811512" y="678005"/>
                  <a:pt x="10641572" y="731400"/>
                </a:cubicBezTo>
                <a:cubicBezTo>
                  <a:pt x="10440681" y="736110"/>
                  <a:pt x="10408982" y="714501"/>
                  <a:pt x="10306405" y="731400"/>
                </a:cubicBezTo>
                <a:cubicBezTo>
                  <a:pt x="10211050" y="784691"/>
                  <a:pt x="9621984" y="639287"/>
                  <a:pt x="9444545" y="731400"/>
                </a:cubicBezTo>
                <a:cubicBezTo>
                  <a:pt x="9210751" y="844812"/>
                  <a:pt x="9261624" y="713520"/>
                  <a:pt x="9109378" y="731400"/>
                </a:cubicBezTo>
                <a:cubicBezTo>
                  <a:pt x="8962341" y="732682"/>
                  <a:pt x="8841501" y="701878"/>
                  <a:pt x="8642537" y="731400"/>
                </a:cubicBezTo>
                <a:cubicBezTo>
                  <a:pt x="8476025" y="763515"/>
                  <a:pt x="8273092" y="678652"/>
                  <a:pt x="8175696" y="731400"/>
                </a:cubicBezTo>
                <a:cubicBezTo>
                  <a:pt x="8051945" y="781604"/>
                  <a:pt x="8048632" y="718235"/>
                  <a:pt x="7972202" y="731400"/>
                </a:cubicBezTo>
                <a:cubicBezTo>
                  <a:pt x="7934690" y="717943"/>
                  <a:pt x="7544392" y="739175"/>
                  <a:pt x="7373688" y="731400"/>
                </a:cubicBezTo>
                <a:cubicBezTo>
                  <a:pt x="7120012" y="727530"/>
                  <a:pt x="6828790" y="722323"/>
                  <a:pt x="6511828" y="731400"/>
                </a:cubicBezTo>
                <a:cubicBezTo>
                  <a:pt x="6171875" y="799088"/>
                  <a:pt x="6165785" y="710010"/>
                  <a:pt x="6044988" y="731400"/>
                </a:cubicBezTo>
                <a:cubicBezTo>
                  <a:pt x="5918957" y="762726"/>
                  <a:pt x="5472586" y="637222"/>
                  <a:pt x="5314801" y="731400"/>
                </a:cubicBezTo>
                <a:cubicBezTo>
                  <a:pt x="5150058" y="791738"/>
                  <a:pt x="4932329" y="700711"/>
                  <a:pt x="4847960" y="731400"/>
                </a:cubicBezTo>
                <a:cubicBezTo>
                  <a:pt x="4732151" y="753627"/>
                  <a:pt x="4679683" y="689738"/>
                  <a:pt x="4512793" y="731400"/>
                </a:cubicBezTo>
                <a:cubicBezTo>
                  <a:pt x="4406906" y="793024"/>
                  <a:pt x="3998930" y="670023"/>
                  <a:pt x="3782606" y="731400"/>
                </a:cubicBezTo>
                <a:cubicBezTo>
                  <a:pt x="3564700" y="777774"/>
                  <a:pt x="3679227" y="742762"/>
                  <a:pt x="3579112" y="731400"/>
                </a:cubicBezTo>
                <a:cubicBezTo>
                  <a:pt x="3487831" y="725857"/>
                  <a:pt x="3328900" y="713231"/>
                  <a:pt x="3243944" y="731400"/>
                </a:cubicBezTo>
                <a:cubicBezTo>
                  <a:pt x="3189785" y="761389"/>
                  <a:pt x="2985465" y="707818"/>
                  <a:pt x="2908776" y="731400"/>
                </a:cubicBezTo>
                <a:cubicBezTo>
                  <a:pt x="2825552" y="757604"/>
                  <a:pt x="2746149" y="740429"/>
                  <a:pt x="2573609" y="731400"/>
                </a:cubicBezTo>
                <a:cubicBezTo>
                  <a:pt x="2436479" y="740863"/>
                  <a:pt x="1914842" y="708789"/>
                  <a:pt x="1711749" y="731400"/>
                </a:cubicBezTo>
                <a:cubicBezTo>
                  <a:pt x="1523389" y="740023"/>
                  <a:pt x="1128501" y="675965"/>
                  <a:pt x="849889" y="731400"/>
                </a:cubicBezTo>
                <a:cubicBezTo>
                  <a:pt x="500177" y="780422"/>
                  <a:pt x="750437" y="735903"/>
                  <a:pt x="646395" y="731400"/>
                </a:cubicBezTo>
                <a:cubicBezTo>
                  <a:pt x="552500" y="738657"/>
                  <a:pt x="165091" y="768669"/>
                  <a:pt x="0" y="731400"/>
                </a:cubicBezTo>
                <a:cubicBezTo>
                  <a:pt x="-50400" y="584925"/>
                  <a:pt x="18719" y="554044"/>
                  <a:pt x="0" y="380328"/>
                </a:cubicBezTo>
                <a:cubicBezTo>
                  <a:pt x="-19584" y="198262"/>
                  <a:pt x="33758" y="92196"/>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Research Context</a:t>
            </a:r>
            <a:endParaRPr b="0" i="0" sz="1400" u="none" cap="none" strike="noStrike">
              <a:solidFill>
                <a:srgbClr val="000000"/>
              </a:solidFill>
              <a:latin typeface="Arial"/>
              <a:ea typeface="Arial"/>
              <a:cs typeface="Arial"/>
              <a:sym typeface="Arial"/>
            </a:endParaRPr>
          </a:p>
        </p:txBody>
      </p:sp>
      <p:pic>
        <p:nvPicPr>
          <p:cNvPr id="57" name="Google Shape;57;p1"/>
          <p:cNvPicPr preferRelativeResize="0"/>
          <p:nvPr/>
        </p:nvPicPr>
        <p:blipFill rotWithShape="1">
          <a:blip r:embed="rId7">
            <a:alphaModFix/>
          </a:blip>
          <a:srcRect b="0" l="0" r="0" t="0"/>
          <a:stretch/>
        </p:blipFill>
        <p:spPr>
          <a:xfrm>
            <a:off x="39021170" y="143747"/>
            <a:ext cx="3829050" cy="3829050"/>
          </a:xfrm>
          <a:prstGeom prst="rect">
            <a:avLst/>
          </a:prstGeom>
          <a:noFill/>
          <a:ln>
            <a:noFill/>
          </a:ln>
        </p:spPr>
      </p:pic>
      <p:sp>
        <p:nvSpPr>
          <p:cNvPr id="58" name="Google Shape;58;p1"/>
          <p:cNvSpPr/>
          <p:nvPr/>
        </p:nvSpPr>
        <p:spPr>
          <a:xfrm>
            <a:off x="15198470" y="11710035"/>
            <a:ext cx="13159380" cy="12470010"/>
          </a:xfrm>
          <a:custGeom>
            <a:rect b="b" l="l" r="r" t="t"/>
            <a:pathLst>
              <a:path extrusionOk="0" fill="none" h="12470010" w="13159380">
                <a:moveTo>
                  <a:pt x="0" y="0"/>
                </a:moveTo>
                <a:cubicBezTo>
                  <a:pt x="93753" y="-82388"/>
                  <a:pt x="198305" y="13230"/>
                  <a:pt x="334966" y="0"/>
                </a:cubicBezTo>
                <a:cubicBezTo>
                  <a:pt x="404733" y="-12780"/>
                  <a:pt x="754524" y="7841"/>
                  <a:pt x="933120" y="0"/>
                </a:cubicBezTo>
                <a:cubicBezTo>
                  <a:pt x="1059751" y="-102518"/>
                  <a:pt x="1505912" y="100204"/>
                  <a:pt x="1794461" y="0"/>
                </a:cubicBezTo>
                <a:cubicBezTo>
                  <a:pt x="2167258" y="-170045"/>
                  <a:pt x="2395731" y="-3034"/>
                  <a:pt x="2655802" y="0"/>
                </a:cubicBezTo>
                <a:cubicBezTo>
                  <a:pt x="2948580" y="-10994"/>
                  <a:pt x="2806445" y="10438"/>
                  <a:pt x="2859174" y="0"/>
                </a:cubicBezTo>
                <a:cubicBezTo>
                  <a:pt x="2910472" y="11099"/>
                  <a:pt x="3197085" y="51718"/>
                  <a:pt x="3325734" y="0"/>
                </a:cubicBezTo>
                <a:cubicBezTo>
                  <a:pt x="3461150" y="-50774"/>
                  <a:pt x="3736317" y="-29345"/>
                  <a:pt x="4055482" y="0"/>
                </a:cubicBezTo>
                <a:cubicBezTo>
                  <a:pt x="4338787" y="-45915"/>
                  <a:pt x="4573362" y="21552"/>
                  <a:pt x="4785229" y="0"/>
                </a:cubicBezTo>
                <a:cubicBezTo>
                  <a:pt x="4995368" y="-13908"/>
                  <a:pt x="4961909" y="10927"/>
                  <a:pt x="5120195" y="0"/>
                </a:cubicBezTo>
                <a:cubicBezTo>
                  <a:pt x="5280641" y="-25643"/>
                  <a:pt x="5288738" y="6537"/>
                  <a:pt x="5323567" y="0"/>
                </a:cubicBezTo>
                <a:cubicBezTo>
                  <a:pt x="5375871" y="-28610"/>
                  <a:pt x="5617168" y="15509"/>
                  <a:pt x="5658533" y="0"/>
                </a:cubicBezTo>
                <a:cubicBezTo>
                  <a:pt x="5761516" y="-16285"/>
                  <a:pt x="6019747" y="66077"/>
                  <a:pt x="6388281" y="0"/>
                </a:cubicBezTo>
                <a:cubicBezTo>
                  <a:pt x="6678324" y="-60089"/>
                  <a:pt x="6515775" y="-8329"/>
                  <a:pt x="6591653" y="0"/>
                </a:cubicBezTo>
                <a:cubicBezTo>
                  <a:pt x="6617823" y="1552"/>
                  <a:pt x="6887993" y="58924"/>
                  <a:pt x="7058213" y="0"/>
                </a:cubicBezTo>
                <a:cubicBezTo>
                  <a:pt x="7219267" y="-22356"/>
                  <a:pt x="7280063" y="6856"/>
                  <a:pt x="7393179" y="0"/>
                </a:cubicBezTo>
                <a:cubicBezTo>
                  <a:pt x="7507325" y="-1973"/>
                  <a:pt x="7768630" y="51805"/>
                  <a:pt x="7859739" y="0"/>
                </a:cubicBezTo>
                <a:cubicBezTo>
                  <a:pt x="7994243" y="-84895"/>
                  <a:pt x="8345959" y="46998"/>
                  <a:pt x="8589486" y="0"/>
                </a:cubicBezTo>
                <a:cubicBezTo>
                  <a:pt x="8939890" y="-87591"/>
                  <a:pt x="9012780" y="59098"/>
                  <a:pt x="9187640" y="0"/>
                </a:cubicBezTo>
                <a:cubicBezTo>
                  <a:pt x="9362019" y="-39492"/>
                  <a:pt x="9343097" y="-9921"/>
                  <a:pt x="9391012" y="0"/>
                </a:cubicBezTo>
                <a:cubicBezTo>
                  <a:pt x="9369337" y="28375"/>
                  <a:pt x="9896022" y="29576"/>
                  <a:pt x="10120760" y="0"/>
                </a:cubicBezTo>
                <a:cubicBezTo>
                  <a:pt x="10336578" y="-17599"/>
                  <a:pt x="10350354" y="108"/>
                  <a:pt x="10455726" y="0"/>
                </a:cubicBezTo>
                <a:cubicBezTo>
                  <a:pt x="10636733" y="46166"/>
                  <a:pt x="10909370" y="38630"/>
                  <a:pt x="11317067" y="0"/>
                </a:cubicBezTo>
                <a:cubicBezTo>
                  <a:pt x="11662571" y="-37342"/>
                  <a:pt x="11649857" y="10919"/>
                  <a:pt x="11915220" y="0"/>
                </a:cubicBezTo>
                <a:cubicBezTo>
                  <a:pt x="12207112" y="-45297"/>
                  <a:pt x="12056545" y="23404"/>
                  <a:pt x="12118593" y="0"/>
                </a:cubicBezTo>
                <a:cubicBezTo>
                  <a:pt x="12133238" y="-14993"/>
                  <a:pt x="12896842" y="117671"/>
                  <a:pt x="13159380" y="0"/>
                </a:cubicBezTo>
                <a:cubicBezTo>
                  <a:pt x="13160781" y="36069"/>
                  <a:pt x="13168063" y="90710"/>
                  <a:pt x="13159380" y="124700"/>
                </a:cubicBezTo>
                <a:cubicBezTo>
                  <a:pt x="13153247" y="163492"/>
                  <a:pt x="13147898" y="218029"/>
                  <a:pt x="13159380" y="249399"/>
                </a:cubicBezTo>
                <a:cubicBezTo>
                  <a:pt x="13099032" y="201411"/>
                  <a:pt x="13117515" y="545429"/>
                  <a:pt x="13159380" y="748200"/>
                </a:cubicBezTo>
                <a:cubicBezTo>
                  <a:pt x="13165879" y="954605"/>
                  <a:pt x="13159638" y="941916"/>
                  <a:pt x="13159380" y="997600"/>
                </a:cubicBezTo>
                <a:cubicBezTo>
                  <a:pt x="13132024" y="1063879"/>
                  <a:pt x="13119176" y="1123826"/>
                  <a:pt x="13159380" y="1247000"/>
                </a:cubicBezTo>
                <a:cubicBezTo>
                  <a:pt x="13219875" y="1411343"/>
                  <a:pt x="13144910" y="1624838"/>
                  <a:pt x="13159380" y="1870501"/>
                </a:cubicBezTo>
                <a:cubicBezTo>
                  <a:pt x="13243149" y="2167513"/>
                  <a:pt x="13129197" y="2217877"/>
                  <a:pt x="13159380" y="2494001"/>
                </a:cubicBezTo>
                <a:cubicBezTo>
                  <a:pt x="13188080" y="2658225"/>
                  <a:pt x="13014728" y="2973355"/>
                  <a:pt x="13159380" y="3242202"/>
                </a:cubicBezTo>
                <a:cubicBezTo>
                  <a:pt x="13184764" y="3556458"/>
                  <a:pt x="13043348" y="3666849"/>
                  <a:pt x="13159380" y="3865702"/>
                </a:cubicBezTo>
                <a:cubicBezTo>
                  <a:pt x="13210467" y="4110263"/>
                  <a:pt x="13163376" y="4105582"/>
                  <a:pt x="13159380" y="4239803"/>
                </a:cubicBezTo>
                <a:cubicBezTo>
                  <a:pt x="13188931" y="4388533"/>
                  <a:pt x="13161516" y="4324880"/>
                  <a:pt x="13159380" y="4364503"/>
                </a:cubicBezTo>
                <a:cubicBezTo>
                  <a:pt x="13215179" y="4361290"/>
                  <a:pt x="13096388" y="4787738"/>
                  <a:pt x="13159380" y="4988004"/>
                </a:cubicBezTo>
                <a:cubicBezTo>
                  <a:pt x="13213347" y="5127531"/>
                  <a:pt x="13155008" y="5208332"/>
                  <a:pt x="13159380" y="5362104"/>
                </a:cubicBezTo>
                <a:cubicBezTo>
                  <a:pt x="13171867" y="5528113"/>
                  <a:pt x="13084478" y="5811125"/>
                  <a:pt x="13159380" y="5985605"/>
                </a:cubicBezTo>
                <a:cubicBezTo>
                  <a:pt x="13251731" y="6140633"/>
                  <a:pt x="13057018" y="6414223"/>
                  <a:pt x="13159380" y="6733805"/>
                </a:cubicBezTo>
                <a:cubicBezTo>
                  <a:pt x="13208888" y="7007731"/>
                  <a:pt x="13139113" y="7138940"/>
                  <a:pt x="13159380" y="7482005"/>
                </a:cubicBezTo>
                <a:cubicBezTo>
                  <a:pt x="13172961" y="7771560"/>
                  <a:pt x="13135500" y="7751884"/>
                  <a:pt x="13159380" y="7856106"/>
                </a:cubicBezTo>
                <a:cubicBezTo>
                  <a:pt x="13198994" y="7954778"/>
                  <a:pt x="13144421" y="8096302"/>
                  <a:pt x="13159380" y="8230206"/>
                </a:cubicBezTo>
                <a:cubicBezTo>
                  <a:pt x="13192526" y="8401769"/>
                  <a:pt x="13150845" y="8340565"/>
                  <a:pt x="13159380" y="8354906"/>
                </a:cubicBezTo>
                <a:cubicBezTo>
                  <a:pt x="13173206" y="8396690"/>
                  <a:pt x="13127346" y="8759874"/>
                  <a:pt x="13159380" y="8978407"/>
                </a:cubicBezTo>
                <a:cubicBezTo>
                  <a:pt x="13213974" y="9203571"/>
                  <a:pt x="13128182" y="9136026"/>
                  <a:pt x="13159380" y="9227807"/>
                </a:cubicBezTo>
                <a:cubicBezTo>
                  <a:pt x="13169944" y="9284020"/>
                  <a:pt x="13104269" y="9799328"/>
                  <a:pt x="13159380" y="9976008"/>
                </a:cubicBezTo>
                <a:cubicBezTo>
                  <a:pt x="13255065" y="10150805"/>
                  <a:pt x="13171759" y="10322455"/>
                  <a:pt x="13159380" y="10724208"/>
                </a:cubicBezTo>
                <a:cubicBezTo>
                  <a:pt x="13189366" y="11090671"/>
                  <a:pt x="13134332" y="10808645"/>
                  <a:pt x="13159380" y="10848908"/>
                </a:cubicBezTo>
                <a:cubicBezTo>
                  <a:pt x="13181853" y="10888675"/>
                  <a:pt x="13159646" y="10935140"/>
                  <a:pt x="13159380" y="10973608"/>
                </a:cubicBezTo>
                <a:cubicBezTo>
                  <a:pt x="13168256" y="11006440"/>
                  <a:pt x="13124664" y="11127324"/>
                  <a:pt x="13159380" y="11223009"/>
                </a:cubicBezTo>
                <a:cubicBezTo>
                  <a:pt x="13126669" y="11313906"/>
                  <a:pt x="13153168" y="11551084"/>
                  <a:pt x="13159380" y="11721809"/>
                </a:cubicBezTo>
                <a:cubicBezTo>
                  <a:pt x="13173376" y="11929998"/>
                  <a:pt x="13015031" y="12215894"/>
                  <a:pt x="13159380" y="12470010"/>
                </a:cubicBezTo>
                <a:cubicBezTo>
                  <a:pt x="13107912" y="12484790"/>
                  <a:pt x="12989596" y="12446895"/>
                  <a:pt x="12956008" y="12470010"/>
                </a:cubicBezTo>
                <a:cubicBezTo>
                  <a:pt x="12896685" y="12496054"/>
                  <a:pt x="12592890" y="12485892"/>
                  <a:pt x="12489448" y="12470010"/>
                </a:cubicBezTo>
                <a:cubicBezTo>
                  <a:pt x="12329458" y="12491844"/>
                  <a:pt x="12282151" y="12457221"/>
                  <a:pt x="12154482" y="12470010"/>
                </a:cubicBezTo>
                <a:cubicBezTo>
                  <a:pt x="11989831" y="12583211"/>
                  <a:pt x="11551396" y="12529830"/>
                  <a:pt x="11293141" y="12470010"/>
                </a:cubicBezTo>
                <a:cubicBezTo>
                  <a:pt x="10949196" y="12512541"/>
                  <a:pt x="10865367" y="12410010"/>
                  <a:pt x="10563393" y="12470010"/>
                </a:cubicBezTo>
                <a:cubicBezTo>
                  <a:pt x="10281847" y="12518104"/>
                  <a:pt x="10442993" y="12483366"/>
                  <a:pt x="10360021" y="12470010"/>
                </a:cubicBezTo>
                <a:cubicBezTo>
                  <a:pt x="10292710" y="12474976"/>
                  <a:pt x="10246362" y="12462541"/>
                  <a:pt x="10156649" y="12470010"/>
                </a:cubicBezTo>
                <a:cubicBezTo>
                  <a:pt x="10074270" y="12492332"/>
                  <a:pt x="9904582" y="12472496"/>
                  <a:pt x="9791775" y="12470010"/>
                </a:cubicBezTo>
                <a:cubicBezTo>
                  <a:pt x="9683432" y="12452243"/>
                  <a:pt x="9552606" y="12484033"/>
                  <a:pt x="9426901" y="12470010"/>
                </a:cubicBezTo>
                <a:cubicBezTo>
                  <a:pt x="9148174" y="12475968"/>
                  <a:pt x="9146595" y="12464788"/>
                  <a:pt x="8960341" y="12470010"/>
                </a:cubicBezTo>
                <a:cubicBezTo>
                  <a:pt x="8786777" y="12461461"/>
                  <a:pt x="8838086" y="12463871"/>
                  <a:pt x="8756969" y="12470010"/>
                </a:cubicBezTo>
                <a:cubicBezTo>
                  <a:pt x="8686312" y="12449077"/>
                  <a:pt x="8510527" y="12443942"/>
                  <a:pt x="8422003" y="12470010"/>
                </a:cubicBezTo>
                <a:cubicBezTo>
                  <a:pt x="8291304" y="12435012"/>
                  <a:pt x="7906319" y="12505449"/>
                  <a:pt x="7823850" y="12470010"/>
                </a:cubicBezTo>
                <a:cubicBezTo>
                  <a:pt x="7712875" y="12510488"/>
                  <a:pt x="7531510" y="12404364"/>
                  <a:pt x="7357290" y="12470010"/>
                </a:cubicBezTo>
                <a:cubicBezTo>
                  <a:pt x="7150939" y="12465651"/>
                  <a:pt x="6779994" y="12413824"/>
                  <a:pt x="6627542" y="12470010"/>
                </a:cubicBezTo>
                <a:cubicBezTo>
                  <a:pt x="6456761" y="12546108"/>
                  <a:pt x="6351110" y="12471573"/>
                  <a:pt x="6160982" y="12470010"/>
                </a:cubicBezTo>
                <a:cubicBezTo>
                  <a:pt x="5954123" y="12518918"/>
                  <a:pt x="5911070" y="12461216"/>
                  <a:pt x="5694423" y="12470010"/>
                </a:cubicBezTo>
                <a:cubicBezTo>
                  <a:pt x="5582498" y="12492040"/>
                  <a:pt x="5106099" y="12450635"/>
                  <a:pt x="4833081" y="12470010"/>
                </a:cubicBezTo>
                <a:cubicBezTo>
                  <a:pt x="4618350" y="12495998"/>
                  <a:pt x="4656752" y="12437839"/>
                  <a:pt x="4498115" y="12470010"/>
                </a:cubicBezTo>
                <a:cubicBezTo>
                  <a:pt x="4312711" y="12495012"/>
                  <a:pt x="4258084" y="12432868"/>
                  <a:pt x="4031556" y="12470010"/>
                </a:cubicBezTo>
                <a:cubicBezTo>
                  <a:pt x="3833798" y="12499174"/>
                  <a:pt x="3709509" y="12438560"/>
                  <a:pt x="3564996" y="12470010"/>
                </a:cubicBezTo>
                <a:cubicBezTo>
                  <a:pt x="3397433" y="12515106"/>
                  <a:pt x="3184604" y="12553251"/>
                  <a:pt x="2835248" y="12470010"/>
                </a:cubicBezTo>
                <a:cubicBezTo>
                  <a:pt x="2499599" y="12512255"/>
                  <a:pt x="2464456" y="12435448"/>
                  <a:pt x="2237095" y="12470010"/>
                </a:cubicBezTo>
                <a:cubicBezTo>
                  <a:pt x="2045766" y="12518210"/>
                  <a:pt x="1853652" y="12487058"/>
                  <a:pt x="1638941" y="12470010"/>
                </a:cubicBezTo>
                <a:cubicBezTo>
                  <a:pt x="1377643" y="12453708"/>
                  <a:pt x="1170326" y="12416436"/>
                  <a:pt x="909194" y="12470010"/>
                </a:cubicBezTo>
                <a:cubicBezTo>
                  <a:pt x="629539" y="12505699"/>
                  <a:pt x="194454" y="12450964"/>
                  <a:pt x="0" y="12470010"/>
                </a:cubicBezTo>
                <a:cubicBezTo>
                  <a:pt x="-37706" y="12355059"/>
                  <a:pt x="64842" y="12115330"/>
                  <a:pt x="0" y="11971209"/>
                </a:cubicBezTo>
                <a:cubicBezTo>
                  <a:pt x="-34210" y="11764241"/>
                  <a:pt x="-18038" y="11595980"/>
                  <a:pt x="0" y="11347709"/>
                </a:cubicBezTo>
                <a:cubicBezTo>
                  <a:pt x="-59990" y="11085926"/>
                  <a:pt x="42694" y="11141452"/>
                  <a:pt x="0" y="10973608"/>
                </a:cubicBezTo>
                <a:cubicBezTo>
                  <a:pt x="-101765" y="10754840"/>
                  <a:pt x="120726" y="10561935"/>
                  <a:pt x="0" y="10350108"/>
                </a:cubicBezTo>
                <a:cubicBezTo>
                  <a:pt x="-67606" y="10166617"/>
                  <a:pt x="5071" y="10288588"/>
                  <a:pt x="0" y="10225408"/>
                </a:cubicBezTo>
                <a:cubicBezTo>
                  <a:pt x="-8220" y="10224004"/>
                  <a:pt x="18581" y="9994459"/>
                  <a:pt x="0" y="9851307"/>
                </a:cubicBezTo>
                <a:cubicBezTo>
                  <a:pt x="-48100" y="9727986"/>
                  <a:pt x="112344" y="9337932"/>
                  <a:pt x="0" y="9103107"/>
                </a:cubicBezTo>
                <a:cubicBezTo>
                  <a:pt x="-82902" y="8880010"/>
                  <a:pt x="33614" y="8757582"/>
                  <a:pt x="0" y="8604307"/>
                </a:cubicBezTo>
                <a:cubicBezTo>
                  <a:pt x="-33863" y="8484336"/>
                  <a:pt x="10016" y="8466869"/>
                  <a:pt x="0" y="8354906"/>
                </a:cubicBezTo>
                <a:cubicBezTo>
                  <a:pt x="3175" y="8208480"/>
                  <a:pt x="-5903" y="8071891"/>
                  <a:pt x="0" y="7980806"/>
                </a:cubicBezTo>
                <a:cubicBezTo>
                  <a:pt x="26783" y="7832451"/>
                  <a:pt x="55766" y="7516211"/>
                  <a:pt x="0" y="7357305"/>
                </a:cubicBezTo>
                <a:cubicBezTo>
                  <a:pt x="-9618" y="7166274"/>
                  <a:pt x="1782" y="7219304"/>
                  <a:pt x="0" y="7107905"/>
                </a:cubicBezTo>
                <a:cubicBezTo>
                  <a:pt x="-24722" y="7004596"/>
                  <a:pt x="-32814" y="6837947"/>
                  <a:pt x="0" y="6733805"/>
                </a:cubicBezTo>
                <a:cubicBezTo>
                  <a:pt x="55711" y="6558678"/>
                  <a:pt x="141248" y="6224318"/>
                  <a:pt x="0" y="5985605"/>
                </a:cubicBezTo>
                <a:cubicBezTo>
                  <a:pt x="-84471" y="5682016"/>
                  <a:pt x="3209" y="5908462"/>
                  <a:pt x="0" y="5860904"/>
                </a:cubicBezTo>
                <a:cubicBezTo>
                  <a:pt x="-10013" y="5807775"/>
                  <a:pt x="31146" y="5653088"/>
                  <a:pt x="0" y="5486804"/>
                </a:cubicBezTo>
                <a:cubicBezTo>
                  <a:pt x="-26523" y="5385623"/>
                  <a:pt x="23428" y="5129417"/>
                  <a:pt x="0" y="4738603"/>
                </a:cubicBezTo>
                <a:cubicBezTo>
                  <a:pt x="-123708" y="4352841"/>
                  <a:pt x="41063" y="4302523"/>
                  <a:pt x="0" y="4115103"/>
                </a:cubicBezTo>
                <a:cubicBezTo>
                  <a:pt x="-15959" y="3927154"/>
                  <a:pt x="9980" y="3746359"/>
                  <a:pt x="0" y="3491602"/>
                </a:cubicBezTo>
                <a:cubicBezTo>
                  <a:pt x="-20973" y="3209888"/>
                  <a:pt x="46903" y="3136577"/>
                  <a:pt x="0" y="2992802"/>
                </a:cubicBezTo>
                <a:cubicBezTo>
                  <a:pt x="-48993" y="2849987"/>
                  <a:pt x="51387" y="2449049"/>
                  <a:pt x="0" y="2244601"/>
                </a:cubicBezTo>
                <a:cubicBezTo>
                  <a:pt x="-27465" y="2057228"/>
                  <a:pt x="14791" y="2165755"/>
                  <a:pt x="0" y="2119901"/>
                </a:cubicBezTo>
                <a:cubicBezTo>
                  <a:pt x="-23015" y="2117497"/>
                  <a:pt x="30025" y="1673303"/>
                  <a:pt x="0" y="1371701"/>
                </a:cubicBezTo>
                <a:cubicBezTo>
                  <a:pt x="-59981" y="1189816"/>
                  <a:pt x="32291" y="1031261"/>
                  <a:pt x="0" y="623500"/>
                </a:cubicBezTo>
                <a:cubicBezTo>
                  <a:pt x="-95730" y="265220"/>
                  <a:pt x="9391" y="542022"/>
                  <a:pt x="0" y="498800"/>
                </a:cubicBezTo>
                <a:cubicBezTo>
                  <a:pt x="-40846" y="447790"/>
                  <a:pt x="5424" y="239240"/>
                  <a:pt x="0" y="0"/>
                </a:cubicBezTo>
                <a:close/>
              </a:path>
              <a:path extrusionOk="0" fill="none" h="12470010" w="13159380">
                <a:moveTo>
                  <a:pt x="0" y="0"/>
                </a:moveTo>
                <a:cubicBezTo>
                  <a:pt x="67120" y="1205"/>
                  <a:pt x="98022" y="17742"/>
                  <a:pt x="203372" y="0"/>
                </a:cubicBezTo>
                <a:cubicBezTo>
                  <a:pt x="298729" y="17957"/>
                  <a:pt x="912148" y="23243"/>
                  <a:pt x="1064713" y="0"/>
                </a:cubicBezTo>
                <a:cubicBezTo>
                  <a:pt x="1284499" y="-131674"/>
                  <a:pt x="1648645" y="57326"/>
                  <a:pt x="1926055" y="0"/>
                </a:cubicBezTo>
                <a:cubicBezTo>
                  <a:pt x="2189714" y="-73158"/>
                  <a:pt x="2483017" y="27735"/>
                  <a:pt x="2787396" y="0"/>
                </a:cubicBezTo>
                <a:cubicBezTo>
                  <a:pt x="3134733" y="27108"/>
                  <a:pt x="2909304" y="11700"/>
                  <a:pt x="2990768" y="0"/>
                </a:cubicBezTo>
                <a:cubicBezTo>
                  <a:pt x="3083223" y="-9946"/>
                  <a:pt x="3287942" y="-8922"/>
                  <a:pt x="3588922" y="0"/>
                </a:cubicBezTo>
                <a:cubicBezTo>
                  <a:pt x="3819383" y="-137296"/>
                  <a:pt x="4112283" y="65673"/>
                  <a:pt x="4450263" y="0"/>
                </a:cubicBezTo>
                <a:cubicBezTo>
                  <a:pt x="4746393" y="25888"/>
                  <a:pt x="4882116" y="59841"/>
                  <a:pt x="5180010" y="0"/>
                </a:cubicBezTo>
                <a:cubicBezTo>
                  <a:pt x="5485859" y="-37282"/>
                  <a:pt x="5434087" y="-11743"/>
                  <a:pt x="5646570" y="0"/>
                </a:cubicBezTo>
                <a:cubicBezTo>
                  <a:pt x="5908217" y="33029"/>
                  <a:pt x="6304100" y="16397"/>
                  <a:pt x="6507912" y="0"/>
                </a:cubicBezTo>
                <a:cubicBezTo>
                  <a:pt x="6727655" y="-44875"/>
                  <a:pt x="6736423" y="3101"/>
                  <a:pt x="6842878" y="0"/>
                </a:cubicBezTo>
                <a:cubicBezTo>
                  <a:pt x="6941810" y="56487"/>
                  <a:pt x="7252546" y="21459"/>
                  <a:pt x="7441031" y="0"/>
                </a:cubicBezTo>
                <a:cubicBezTo>
                  <a:pt x="7628774" y="3618"/>
                  <a:pt x="7807335" y="88132"/>
                  <a:pt x="8039185" y="0"/>
                </a:cubicBezTo>
                <a:cubicBezTo>
                  <a:pt x="8287493" y="-60781"/>
                  <a:pt x="8338705" y="-4582"/>
                  <a:pt x="8505745" y="0"/>
                </a:cubicBezTo>
                <a:cubicBezTo>
                  <a:pt x="8665092" y="-2196"/>
                  <a:pt x="8880350" y="54338"/>
                  <a:pt x="9235492" y="0"/>
                </a:cubicBezTo>
                <a:cubicBezTo>
                  <a:pt x="9543996" y="-67182"/>
                  <a:pt x="9732537" y="-17766"/>
                  <a:pt x="10096833" y="0"/>
                </a:cubicBezTo>
                <a:cubicBezTo>
                  <a:pt x="10359614" y="-10520"/>
                  <a:pt x="10322648" y="-394"/>
                  <a:pt x="10431799" y="0"/>
                </a:cubicBezTo>
                <a:cubicBezTo>
                  <a:pt x="10590652" y="-130"/>
                  <a:pt x="10881059" y="18787"/>
                  <a:pt x="11293141" y="0"/>
                </a:cubicBezTo>
                <a:cubicBezTo>
                  <a:pt x="11696047" y="-64960"/>
                  <a:pt x="11918717" y="2588"/>
                  <a:pt x="12154482" y="0"/>
                </a:cubicBezTo>
                <a:cubicBezTo>
                  <a:pt x="12439086" y="-34669"/>
                  <a:pt x="12305646" y="6708"/>
                  <a:pt x="12489448" y="0"/>
                </a:cubicBezTo>
                <a:cubicBezTo>
                  <a:pt x="12655553" y="-10340"/>
                  <a:pt x="12820810" y="2198"/>
                  <a:pt x="13159380" y="0"/>
                </a:cubicBezTo>
                <a:cubicBezTo>
                  <a:pt x="13175058" y="307653"/>
                  <a:pt x="13083091" y="544192"/>
                  <a:pt x="13159380" y="748200"/>
                </a:cubicBezTo>
                <a:cubicBezTo>
                  <a:pt x="13291782" y="922331"/>
                  <a:pt x="13071739" y="1150068"/>
                  <a:pt x="13159380" y="1496401"/>
                </a:cubicBezTo>
                <a:cubicBezTo>
                  <a:pt x="13230286" y="1837506"/>
                  <a:pt x="13161128" y="1889583"/>
                  <a:pt x="13159380" y="2119901"/>
                </a:cubicBezTo>
                <a:cubicBezTo>
                  <a:pt x="13176016" y="2320027"/>
                  <a:pt x="13155454" y="2209884"/>
                  <a:pt x="13159380" y="2244601"/>
                </a:cubicBezTo>
                <a:cubicBezTo>
                  <a:pt x="13171831" y="2289017"/>
                  <a:pt x="13149051" y="2314887"/>
                  <a:pt x="13159380" y="2369302"/>
                </a:cubicBezTo>
                <a:cubicBezTo>
                  <a:pt x="13176093" y="2413653"/>
                  <a:pt x="13159824" y="2440540"/>
                  <a:pt x="13159380" y="2494001"/>
                </a:cubicBezTo>
                <a:cubicBezTo>
                  <a:pt x="13157800" y="2556686"/>
                  <a:pt x="13138473" y="2660420"/>
                  <a:pt x="13159380" y="2743402"/>
                </a:cubicBezTo>
                <a:cubicBezTo>
                  <a:pt x="13176615" y="2813187"/>
                  <a:pt x="13118746" y="3031780"/>
                  <a:pt x="13159380" y="3117502"/>
                </a:cubicBezTo>
                <a:cubicBezTo>
                  <a:pt x="13178643" y="3173805"/>
                  <a:pt x="13087110" y="3424797"/>
                  <a:pt x="13159380" y="3741003"/>
                </a:cubicBezTo>
                <a:cubicBezTo>
                  <a:pt x="13268067" y="4039347"/>
                  <a:pt x="13158876" y="4120727"/>
                  <a:pt x="13159380" y="4239803"/>
                </a:cubicBezTo>
                <a:cubicBezTo>
                  <a:pt x="13169665" y="4422389"/>
                  <a:pt x="13174855" y="4695513"/>
                  <a:pt x="13159380" y="4988004"/>
                </a:cubicBezTo>
                <a:cubicBezTo>
                  <a:pt x="13097272" y="5231193"/>
                  <a:pt x="13155307" y="5380342"/>
                  <a:pt x="13159380" y="5611504"/>
                </a:cubicBezTo>
                <a:cubicBezTo>
                  <a:pt x="13180333" y="5830946"/>
                  <a:pt x="13128629" y="5736205"/>
                  <a:pt x="13159380" y="5860904"/>
                </a:cubicBezTo>
                <a:cubicBezTo>
                  <a:pt x="13185705" y="6009423"/>
                  <a:pt x="13125066" y="6207501"/>
                  <a:pt x="13159380" y="6359705"/>
                </a:cubicBezTo>
                <a:cubicBezTo>
                  <a:pt x="13121758" y="6443277"/>
                  <a:pt x="13061747" y="6805018"/>
                  <a:pt x="13159380" y="7107905"/>
                </a:cubicBezTo>
                <a:cubicBezTo>
                  <a:pt x="13258661" y="7479176"/>
                  <a:pt x="13089712" y="7675166"/>
                  <a:pt x="13159380" y="7856106"/>
                </a:cubicBezTo>
                <a:cubicBezTo>
                  <a:pt x="13233978" y="8068003"/>
                  <a:pt x="13126881" y="8033153"/>
                  <a:pt x="13159380" y="8105506"/>
                </a:cubicBezTo>
                <a:cubicBezTo>
                  <a:pt x="13144811" y="8161275"/>
                  <a:pt x="13046616" y="8468623"/>
                  <a:pt x="13159380" y="8729006"/>
                </a:cubicBezTo>
                <a:cubicBezTo>
                  <a:pt x="13256324" y="8951878"/>
                  <a:pt x="13146779" y="9369826"/>
                  <a:pt x="13159380" y="9477207"/>
                </a:cubicBezTo>
                <a:cubicBezTo>
                  <a:pt x="13278384" y="9604985"/>
                  <a:pt x="13106797" y="9768744"/>
                  <a:pt x="13159380" y="9976008"/>
                </a:cubicBezTo>
                <a:cubicBezTo>
                  <a:pt x="13242529" y="10130633"/>
                  <a:pt x="13130533" y="10050345"/>
                  <a:pt x="13159380" y="10100707"/>
                </a:cubicBezTo>
                <a:cubicBezTo>
                  <a:pt x="13206877" y="10112563"/>
                  <a:pt x="13157858" y="10470005"/>
                  <a:pt x="13159380" y="10724208"/>
                </a:cubicBezTo>
                <a:cubicBezTo>
                  <a:pt x="13185675" y="10946279"/>
                  <a:pt x="13143829" y="10825024"/>
                  <a:pt x="13159380" y="10848908"/>
                </a:cubicBezTo>
                <a:cubicBezTo>
                  <a:pt x="13190908" y="10874201"/>
                  <a:pt x="13150958" y="11152334"/>
                  <a:pt x="13159380" y="11223009"/>
                </a:cubicBezTo>
                <a:cubicBezTo>
                  <a:pt x="13101958" y="11287669"/>
                  <a:pt x="13148077" y="11711410"/>
                  <a:pt x="13159380" y="11971209"/>
                </a:cubicBezTo>
                <a:cubicBezTo>
                  <a:pt x="13187279" y="12176410"/>
                  <a:pt x="13115447" y="12286086"/>
                  <a:pt x="13159380" y="12470010"/>
                </a:cubicBezTo>
                <a:cubicBezTo>
                  <a:pt x="12923670" y="12474042"/>
                  <a:pt x="12855062" y="12440989"/>
                  <a:pt x="12692820" y="12470010"/>
                </a:cubicBezTo>
                <a:cubicBezTo>
                  <a:pt x="12542699" y="12480406"/>
                  <a:pt x="12567634" y="12483777"/>
                  <a:pt x="12489448" y="12470010"/>
                </a:cubicBezTo>
                <a:cubicBezTo>
                  <a:pt x="12389979" y="12472201"/>
                  <a:pt x="12378757" y="12464994"/>
                  <a:pt x="12286076" y="12470010"/>
                </a:cubicBezTo>
                <a:cubicBezTo>
                  <a:pt x="12218475" y="12435889"/>
                  <a:pt x="12114446" y="12467356"/>
                  <a:pt x="11951110" y="12470010"/>
                </a:cubicBezTo>
                <a:cubicBezTo>
                  <a:pt x="11772042" y="12474144"/>
                  <a:pt x="11611331" y="12379326"/>
                  <a:pt x="11221362" y="12470010"/>
                </a:cubicBezTo>
                <a:cubicBezTo>
                  <a:pt x="10844050" y="12511498"/>
                  <a:pt x="10877723" y="12454006"/>
                  <a:pt x="10754802" y="12470010"/>
                </a:cubicBezTo>
                <a:cubicBezTo>
                  <a:pt x="10625780" y="12479848"/>
                  <a:pt x="10552279" y="12468217"/>
                  <a:pt x="10419836" y="12470010"/>
                </a:cubicBezTo>
                <a:cubicBezTo>
                  <a:pt x="10307537" y="12463339"/>
                  <a:pt x="9776271" y="12455937"/>
                  <a:pt x="9558495" y="12470010"/>
                </a:cubicBezTo>
                <a:cubicBezTo>
                  <a:pt x="9308375" y="12579172"/>
                  <a:pt x="8843199" y="12420955"/>
                  <a:pt x="8697154" y="12470010"/>
                </a:cubicBezTo>
                <a:cubicBezTo>
                  <a:pt x="8425383" y="12420932"/>
                  <a:pt x="8230691" y="12496130"/>
                  <a:pt x="7967406" y="12470010"/>
                </a:cubicBezTo>
                <a:cubicBezTo>
                  <a:pt x="7679537" y="12493010"/>
                  <a:pt x="7711217" y="12473473"/>
                  <a:pt x="7632440" y="12470010"/>
                </a:cubicBezTo>
                <a:cubicBezTo>
                  <a:pt x="7484247" y="12494727"/>
                  <a:pt x="7262894" y="12474424"/>
                  <a:pt x="7034287" y="12470010"/>
                </a:cubicBezTo>
                <a:cubicBezTo>
                  <a:pt x="6829357" y="12509911"/>
                  <a:pt x="6597876" y="12467950"/>
                  <a:pt x="6436133" y="12470010"/>
                </a:cubicBezTo>
                <a:cubicBezTo>
                  <a:pt x="6251844" y="12494836"/>
                  <a:pt x="5840243" y="12463391"/>
                  <a:pt x="5706386" y="12470010"/>
                </a:cubicBezTo>
                <a:cubicBezTo>
                  <a:pt x="5497494" y="12495117"/>
                  <a:pt x="5006109" y="12414820"/>
                  <a:pt x="4845044" y="12470010"/>
                </a:cubicBezTo>
                <a:cubicBezTo>
                  <a:pt x="4580164" y="12558608"/>
                  <a:pt x="4707059" y="12438928"/>
                  <a:pt x="4510078" y="12470010"/>
                </a:cubicBezTo>
                <a:cubicBezTo>
                  <a:pt x="4401534" y="12519123"/>
                  <a:pt x="4153499" y="12494670"/>
                  <a:pt x="3780331" y="12470010"/>
                </a:cubicBezTo>
                <a:cubicBezTo>
                  <a:pt x="3467172" y="12462621"/>
                  <a:pt x="3050949" y="12412870"/>
                  <a:pt x="2918990" y="12470010"/>
                </a:cubicBezTo>
                <a:cubicBezTo>
                  <a:pt x="2716849" y="12544299"/>
                  <a:pt x="2660276" y="12481720"/>
                  <a:pt x="2584024" y="12470010"/>
                </a:cubicBezTo>
                <a:cubicBezTo>
                  <a:pt x="2506237" y="12478988"/>
                  <a:pt x="2440032" y="12471162"/>
                  <a:pt x="2380651" y="12470010"/>
                </a:cubicBezTo>
                <a:cubicBezTo>
                  <a:pt x="2346836" y="12494917"/>
                  <a:pt x="1716034" y="12405429"/>
                  <a:pt x="1519310" y="12470010"/>
                </a:cubicBezTo>
                <a:cubicBezTo>
                  <a:pt x="1312732" y="12487187"/>
                  <a:pt x="1337644" y="12446433"/>
                  <a:pt x="1184344" y="12470010"/>
                </a:cubicBezTo>
                <a:cubicBezTo>
                  <a:pt x="1003325" y="12478687"/>
                  <a:pt x="850114" y="12414959"/>
                  <a:pt x="586191" y="12470010"/>
                </a:cubicBezTo>
                <a:cubicBezTo>
                  <a:pt x="303482" y="12499031"/>
                  <a:pt x="107250" y="12393162"/>
                  <a:pt x="0" y="12470010"/>
                </a:cubicBezTo>
                <a:cubicBezTo>
                  <a:pt x="-18821" y="12141387"/>
                  <a:pt x="-1182" y="11824716"/>
                  <a:pt x="0" y="11721809"/>
                </a:cubicBezTo>
                <a:cubicBezTo>
                  <a:pt x="-447" y="11564403"/>
                  <a:pt x="2326" y="11624915"/>
                  <a:pt x="0" y="11597109"/>
                </a:cubicBezTo>
                <a:cubicBezTo>
                  <a:pt x="27040" y="11500136"/>
                  <a:pt x="-21365" y="11122337"/>
                  <a:pt x="0" y="10848908"/>
                </a:cubicBezTo>
                <a:cubicBezTo>
                  <a:pt x="-37052" y="10556780"/>
                  <a:pt x="22375" y="10566307"/>
                  <a:pt x="0" y="10350108"/>
                </a:cubicBezTo>
                <a:cubicBezTo>
                  <a:pt x="36898" y="10228041"/>
                  <a:pt x="124848" y="9943681"/>
                  <a:pt x="0" y="9601907"/>
                </a:cubicBezTo>
                <a:cubicBezTo>
                  <a:pt x="-94755" y="9331095"/>
                  <a:pt x="55218" y="9416882"/>
                  <a:pt x="0" y="9227807"/>
                </a:cubicBezTo>
                <a:cubicBezTo>
                  <a:pt x="35715" y="9055070"/>
                  <a:pt x="45581" y="8813714"/>
                  <a:pt x="0" y="8479606"/>
                </a:cubicBezTo>
                <a:cubicBezTo>
                  <a:pt x="-8857" y="8143472"/>
                  <a:pt x="17208" y="8107401"/>
                  <a:pt x="0" y="7980806"/>
                </a:cubicBezTo>
                <a:cubicBezTo>
                  <a:pt x="-12715" y="7835960"/>
                  <a:pt x="34046" y="7473854"/>
                  <a:pt x="0" y="7357305"/>
                </a:cubicBezTo>
                <a:cubicBezTo>
                  <a:pt x="-61035" y="7212834"/>
                  <a:pt x="19179" y="7066288"/>
                  <a:pt x="0" y="6733805"/>
                </a:cubicBezTo>
                <a:cubicBezTo>
                  <a:pt x="-44625" y="6461962"/>
                  <a:pt x="30701" y="6430783"/>
                  <a:pt x="0" y="6359705"/>
                </a:cubicBezTo>
                <a:cubicBezTo>
                  <a:pt x="-30409" y="6274564"/>
                  <a:pt x="8662" y="6263742"/>
                  <a:pt x="0" y="6235005"/>
                </a:cubicBezTo>
                <a:cubicBezTo>
                  <a:pt x="-9791" y="6196521"/>
                  <a:pt x="-8525" y="6040565"/>
                  <a:pt x="0" y="5985605"/>
                </a:cubicBezTo>
                <a:cubicBezTo>
                  <a:pt x="-4464" y="5900909"/>
                  <a:pt x="69886" y="5528064"/>
                  <a:pt x="0" y="5362104"/>
                </a:cubicBezTo>
                <a:cubicBezTo>
                  <a:pt x="-51437" y="5168162"/>
                  <a:pt x="-12452" y="5240741"/>
                  <a:pt x="0" y="5112704"/>
                </a:cubicBezTo>
                <a:cubicBezTo>
                  <a:pt x="125" y="4995055"/>
                  <a:pt x="23282" y="4980186"/>
                  <a:pt x="0" y="4863303"/>
                </a:cubicBezTo>
                <a:cubicBezTo>
                  <a:pt x="-11664" y="4728594"/>
                  <a:pt x="32711" y="4544283"/>
                  <a:pt x="0" y="4489203"/>
                </a:cubicBezTo>
                <a:cubicBezTo>
                  <a:pt x="-47273" y="4411218"/>
                  <a:pt x="42419" y="4309711"/>
                  <a:pt x="0" y="4239803"/>
                </a:cubicBezTo>
                <a:cubicBezTo>
                  <a:pt x="-31964" y="4114799"/>
                  <a:pt x="-5912" y="4059514"/>
                  <a:pt x="0" y="3990403"/>
                </a:cubicBezTo>
                <a:cubicBezTo>
                  <a:pt x="95057" y="3923603"/>
                  <a:pt x="31199" y="3544734"/>
                  <a:pt x="0" y="3242202"/>
                </a:cubicBezTo>
                <a:cubicBezTo>
                  <a:pt x="-41836" y="2880480"/>
                  <a:pt x="99371" y="2712133"/>
                  <a:pt x="0" y="2494001"/>
                </a:cubicBezTo>
                <a:cubicBezTo>
                  <a:pt x="-160798" y="2224625"/>
                  <a:pt x="27846" y="2046446"/>
                  <a:pt x="0" y="1745801"/>
                </a:cubicBezTo>
                <a:cubicBezTo>
                  <a:pt x="-44391" y="1434371"/>
                  <a:pt x="-9845" y="1577729"/>
                  <a:pt x="0" y="1496401"/>
                </a:cubicBezTo>
                <a:cubicBezTo>
                  <a:pt x="-21023" y="1410070"/>
                  <a:pt x="28698" y="1145946"/>
                  <a:pt x="0" y="872900"/>
                </a:cubicBezTo>
                <a:cubicBezTo>
                  <a:pt x="-17568" y="590600"/>
                  <a:pt x="20250" y="781673"/>
                  <a:pt x="0" y="748200"/>
                </a:cubicBezTo>
                <a:cubicBezTo>
                  <a:pt x="82455" y="768760"/>
                  <a:pt x="72694" y="377079"/>
                  <a:pt x="0" y="0"/>
                </a:cubicBezTo>
                <a:close/>
              </a:path>
              <a:path extrusionOk="0" fill="none" h="12470010" w="13159380">
                <a:moveTo>
                  <a:pt x="0" y="0"/>
                </a:moveTo>
                <a:cubicBezTo>
                  <a:pt x="136431" y="-3609"/>
                  <a:pt x="197325" y="21020"/>
                  <a:pt x="334966" y="0"/>
                </a:cubicBezTo>
                <a:cubicBezTo>
                  <a:pt x="501435" y="-14645"/>
                  <a:pt x="793584" y="34634"/>
                  <a:pt x="933120" y="0"/>
                </a:cubicBezTo>
                <a:cubicBezTo>
                  <a:pt x="1142998" y="-6466"/>
                  <a:pt x="1583158" y="28721"/>
                  <a:pt x="1794461" y="0"/>
                </a:cubicBezTo>
                <a:cubicBezTo>
                  <a:pt x="2112363" y="-23969"/>
                  <a:pt x="2364009" y="6857"/>
                  <a:pt x="2655802" y="0"/>
                </a:cubicBezTo>
                <a:cubicBezTo>
                  <a:pt x="2932567" y="-2933"/>
                  <a:pt x="2776836" y="8562"/>
                  <a:pt x="2859174" y="0"/>
                </a:cubicBezTo>
                <a:cubicBezTo>
                  <a:pt x="2900916" y="-3045"/>
                  <a:pt x="3192348" y="942"/>
                  <a:pt x="3325734" y="0"/>
                </a:cubicBezTo>
                <a:cubicBezTo>
                  <a:pt x="3532375" y="-43609"/>
                  <a:pt x="3722800" y="35359"/>
                  <a:pt x="4055482" y="0"/>
                </a:cubicBezTo>
                <a:cubicBezTo>
                  <a:pt x="4275635" y="-10489"/>
                  <a:pt x="4634619" y="-1153"/>
                  <a:pt x="4785229" y="0"/>
                </a:cubicBezTo>
                <a:cubicBezTo>
                  <a:pt x="4989673" y="-14367"/>
                  <a:pt x="4968818" y="24350"/>
                  <a:pt x="5120195" y="0"/>
                </a:cubicBezTo>
                <a:cubicBezTo>
                  <a:pt x="5296839" y="-26247"/>
                  <a:pt x="5274605" y="2201"/>
                  <a:pt x="5323567" y="0"/>
                </a:cubicBezTo>
                <a:cubicBezTo>
                  <a:pt x="5361686" y="10347"/>
                  <a:pt x="5609080" y="11415"/>
                  <a:pt x="5658533" y="0"/>
                </a:cubicBezTo>
                <a:cubicBezTo>
                  <a:pt x="5717212" y="-83369"/>
                  <a:pt x="6116001" y="88297"/>
                  <a:pt x="6388281" y="0"/>
                </a:cubicBezTo>
                <a:cubicBezTo>
                  <a:pt x="6694184" y="-58344"/>
                  <a:pt x="6532948" y="34916"/>
                  <a:pt x="6591653" y="0"/>
                </a:cubicBezTo>
                <a:cubicBezTo>
                  <a:pt x="6653498" y="2150"/>
                  <a:pt x="6928780" y="59135"/>
                  <a:pt x="7058213" y="0"/>
                </a:cubicBezTo>
                <a:cubicBezTo>
                  <a:pt x="7187081" y="-63499"/>
                  <a:pt x="7285093" y="2120"/>
                  <a:pt x="7393179" y="0"/>
                </a:cubicBezTo>
                <a:cubicBezTo>
                  <a:pt x="7513324" y="-6586"/>
                  <a:pt x="7755439" y="71493"/>
                  <a:pt x="7859739" y="0"/>
                </a:cubicBezTo>
                <a:cubicBezTo>
                  <a:pt x="7878534" y="-69715"/>
                  <a:pt x="8275133" y="177484"/>
                  <a:pt x="8589486" y="0"/>
                </a:cubicBezTo>
                <a:cubicBezTo>
                  <a:pt x="8954177" y="-64748"/>
                  <a:pt x="8998412" y="20470"/>
                  <a:pt x="9187640" y="0"/>
                </a:cubicBezTo>
                <a:cubicBezTo>
                  <a:pt x="9363907" y="-43272"/>
                  <a:pt x="9339696" y="12712"/>
                  <a:pt x="9391012" y="0"/>
                </a:cubicBezTo>
                <a:cubicBezTo>
                  <a:pt x="9375866" y="-1239"/>
                  <a:pt x="9902648" y="58612"/>
                  <a:pt x="10120760" y="0"/>
                </a:cubicBezTo>
                <a:cubicBezTo>
                  <a:pt x="10343604" y="-35630"/>
                  <a:pt x="10345404" y="-2719"/>
                  <a:pt x="10455726" y="0"/>
                </a:cubicBezTo>
                <a:cubicBezTo>
                  <a:pt x="10587679" y="2652"/>
                  <a:pt x="10897645" y="-530"/>
                  <a:pt x="11317067" y="0"/>
                </a:cubicBezTo>
                <a:cubicBezTo>
                  <a:pt x="11692763" y="-33956"/>
                  <a:pt x="11647495" y="59004"/>
                  <a:pt x="11915220" y="0"/>
                </a:cubicBezTo>
                <a:cubicBezTo>
                  <a:pt x="12198161" y="-35343"/>
                  <a:pt x="12062835" y="-3182"/>
                  <a:pt x="12118593" y="0"/>
                </a:cubicBezTo>
                <a:cubicBezTo>
                  <a:pt x="12069084" y="-22835"/>
                  <a:pt x="12807354" y="-8028"/>
                  <a:pt x="13159380" y="0"/>
                </a:cubicBezTo>
                <a:cubicBezTo>
                  <a:pt x="13154200" y="32662"/>
                  <a:pt x="13152993" y="86461"/>
                  <a:pt x="13159380" y="124700"/>
                </a:cubicBezTo>
                <a:cubicBezTo>
                  <a:pt x="13160702" y="168821"/>
                  <a:pt x="13151421" y="216068"/>
                  <a:pt x="13159380" y="249399"/>
                </a:cubicBezTo>
                <a:cubicBezTo>
                  <a:pt x="13114539" y="287581"/>
                  <a:pt x="13103966" y="571054"/>
                  <a:pt x="13159380" y="748200"/>
                </a:cubicBezTo>
                <a:cubicBezTo>
                  <a:pt x="13167912" y="956460"/>
                  <a:pt x="13159937" y="941649"/>
                  <a:pt x="13159380" y="997600"/>
                </a:cubicBezTo>
                <a:cubicBezTo>
                  <a:pt x="13123058" y="1069256"/>
                  <a:pt x="13136436" y="1147570"/>
                  <a:pt x="13159380" y="1247000"/>
                </a:cubicBezTo>
                <a:cubicBezTo>
                  <a:pt x="13242234" y="1297900"/>
                  <a:pt x="13061069" y="1603059"/>
                  <a:pt x="13159380" y="1870501"/>
                </a:cubicBezTo>
                <a:cubicBezTo>
                  <a:pt x="13223272" y="2141960"/>
                  <a:pt x="13115301" y="2268230"/>
                  <a:pt x="13159380" y="2494001"/>
                </a:cubicBezTo>
                <a:cubicBezTo>
                  <a:pt x="13274274" y="2739395"/>
                  <a:pt x="13015378" y="3046336"/>
                  <a:pt x="13159380" y="3242202"/>
                </a:cubicBezTo>
                <a:cubicBezTo>
                  <a:pt x="13251758" y="3519979"/>
                  <a:pt x="13107623" y="3614050"/>
                  <a:pt x="13159380" y="3865702"/>
                </a:cubicBezTo>
                <a:cubicBezTo>
                  <a:pt x="13239130" y="4117469"/>
                  <a:pt x="13139422" y="4099541"/>
                  <a:pt x="13159380" y="4239803"/>
                </a:cubicBezTo>
                <a:cubicBezTo>
                  <a:pt x="13177607" y="4379650"/>
                  <a:pt x="13169384" y="4323876"/>
                  <a:pt x="13159380" y="4364503"/>
                </a:cubicBezTo>
                <a:cubicBezTo>
                  <a:pt x="13212173" y="4387782"/>
                  <a:pt x="13073636" y="4799269"/>
                  <a:pt x="13159380" y="4988004"/>
                </a:cubicBezTo>
                <a:cubicBezTo>
                  <a:pt x="13190422" y="5130392"/>
                  <a:pt x="13120955" y="5189115"/>
                  <a:pt x="13159380" y="5362104"/>
                </a:cubicBezTo>
                <a:cubicBezTo>
                  <a:pt x="13180515" y="5512229"/>
                  <a:pt x="13097316" y="5777707"/>
                  <a:pt x="13159380" y="5985605"/>
                </a:cubicBezTo>
                <a:cubicBezTo>
                  <a:pt x="13152664" y="6191619"/>
                  <a:pt x="13043088" y="6377143"/>
                  <a:pt x="13159380" y="6733805"/>
                </a:cubicBezTo>
                <a:cubicBezTo>
                  <a:pt x="13258125" y="7020630"/>
                  <a:pt x="13188245" y="7227212"/>
                  <a:pt x="13159380" y="7482005"/>
                </a:cubicBezTo>
                <a:cubicBezTo>
                  <a:pt x="13161067" y="7793254"/>
                  <a:pt x="13139197" y="7765995"/>
                  <a:pt x="13159380" y="7856106"/>
                </a:cubicBezTo>
                <a:cubicBezTo>
                  <a:pt x="13183502" y="7952691"/>
                  <a:pt x="13172208" y="8076192"/>
                  <a:pt x="13159380" y="8230206"/>
                </a:cubicBezTo>
                <a:cubicBezTo>
                  <a:pt x="13177965" y="8399008"/>
                  <a:pt x="13146813" y="8322912"/>
                  <a:pt x="13159380" y="8354906"/>
                </a:cubicBezTo>
                <a:cubicBezTo>
                  <a:pt x="13126168" y="8367314"/>
                  <a:pt x="13092036" y="8681031"/>
                  <a:pt x="13159380" y="8978407"/>
                </a:cubicBezTo>
                <a:cubicBezTo>
                  <a:pt x="13238562" y="9202927"/>
                  <a:pt x="13128108" y="9148267"/>
                  <a:pt x="13159380" y="9227807"/>
                </a:cubicBezTo>
                <a:cubicBezTo>
                  <a:pt x="13151483" y="9356128"/>
                  <a:pt x="13130881" y="9773611"/>
                  <a:pt x="13159380" y="9976008"/>
                </a:cubicBezTo>
                <a:cubicBezTo>
                  <a:pt x="13153347" y="10166457"/>
                  <a:pt x="13137919" y="10398109"/>
                  <a:pt x="13159380" y="10724208"/>
                </a:cubicBezTo>
                <a:cubicBezTo>
                  <a:pt x="13184498" y="11094736"/>
                  <a:pt x="13143742" y="10806144"/>
                  <a:pt x="13159380" y="10848908"/>
                </a:cubicBezTo>
                <a:cubicBezTo>
                  <a:pt x="13189175" y="10888849"/>
                  <a:pt x="13149858" y="10930955"/>
                  <a:pt x="13159380" y="10973608"/>
                </a:cubicBezTo>
                <a:cubicBezTo>
                  <a:pt x="13171895" y="11020082"/>
                  <a:pt x="13112297" y="11131109"/>
                  <a:pt x="13159380" y="11223009"/>
                </a:cubicBezTo>
                <a:cubicBezTo>
                  <a:pt x="13231744" y="11301603"/>
                  <a:pt x="13188479" y="11582303"/>
                  <a:pt x="13159380" y="11721809"/>
                </a:cubicBezTo>
                <a:cubicBezTo>
                  <a:pt x="13097076" y="11876017"/>
                  <a:pt x="13275110" y="12217439"/>
                  <a:pt x="13159380" y="12470010"/>
                </a:cubicBezTo>
                <a:cubicBezTo>
                  <a:pt x="13095476" y="12460289"/>
                  <a:pt x="13012757" y="12460780"/>
                  <a:pt x="12956008" y="12470010"/>
                </a:cubicBezTo>
                <a:cubicBezTo>
                  <a:pt x="12875843" y="12492267"/>
                  <a:pt x="12593484" y="12450533"/>
                  <a:pt x="12489448" y="12470010"/>
                </a:cubicBezTo>
                <a:cubicBezTo>
                  <a:pt x="12368925" y="12490293"/>
                  <a:pt x="12273043" y="12437805"/>
                  <a:pt x="12154482" y="12470010"/>
                </a:cubicBezTo>
                <a:cubicBezTo>
                  <a:pt x="12095326" y="12535195"/>
                  <a:pt x="11529100" y="12385448"/>
                  <a:pt x="11293141" y="12470010"/>
                </a:cubicBezTo>
                <a:cubicBezTo>
                  <a:pt x="10986388" y="12427076"/>
                  <a:pt x="10856309" y="12417796"/>
                  <a:pt x="10563393" y="12470010"/>
                </a:cubicBezTo>
                <a:cubicBezTo>
                  <a:pt x="10304594" y="12561331"/>
                  <a:pt x="10438402" y="12485827"/>
                  <a:pt x="10360021" y="12470010"/>
                </a:cubicBezTo>
                <a:cubicBezTo>
                  <a:pt x="10290716" y="12469096"/>
                  <a:pt x="10243299" y="12475308"/>
                  <a:pt x="10156649" y="12470010"/>
                </a:cubicBezTo>
                <a:cubicBezTo>
                  <a:pt x="10084666" y="12447526"/>
                  <a:pt x="9958299" y="12466707"/>
                  <a:pt x="9813667" y="12470010"/>
                </a:cubicBezTo>
                <a:cubicBezTo>
                  <a:pt x="9667396" y="12477120"/>
                  <a:pt x="9563275" y="12458550"/>
                  <a:pt x="9426901" y="12470010"/>
                </a:cubicBezTo>
                <a:cubicBezTo>
                  <a:pt x="9147576" y="12472324"/>
                  <a:pt x="9143448" y="12462941"/>
                  <a:pt x="8960341" y="12470010"/>
                </a:cubicBezTo>
                <a:cubicBezTo>
                  <a:pt x="8778672" y="12463642"/>
                  <a:pt x="8823306" y="12471756"/>
                  <a:pt x="8756969" y="12470010"/>
                </a:cubicBezTo>
                <a:cubicBezTo>
                  <a:pt x="8643575" y="12494348"/>
                  <a:pt x="8553553" y="12467104"/>
                  <a:pt x="8422003" y="12470010"/>
                </a:cubicBezTo>
                <a:cubicBezTo>
                  <a:pt x="8262396" y="12473574"/>
                  <a:pt x="7928045" y="12456208"/>
                  <a:pt x="7823850" y="12470010"/>
                </a:cubicBezTo>
                <a:cubicBezTo>
                  <a:pt x="7659656" y="12460551"/>
                  <a:pt x="7558960" y="12432430"/>
                  <a:pt x="7357290" y="12470010"/>
                </a:cubicBezTo>
                <a:cubicBezTo>
                  <a:pt x="7178108" y="12452448"/>
                  <a:pt x="6769445" y="12360012"/>
                  <a:pt x="6627542" y="12470010"/>
                </a:cubicBezTo>
                <a:cubicBezTo>
                  <a:pt x="6468380" y="12510009"/>
                  <a:pt x="6394431" y="12399785"/>
                  <a:pt x="6160982" y="12470010"/>
                </a:cubicBezTo>
                <a:cubicBezTo>
                  <a:pt x="5992967" y="12505461"/>
                  <a:pt x="5873732" y="12486402"/>
                  <a:pt x="5694423" y="12470010"/>
                </a:cubicBezTo>
                <a:cubicBezTo>
                  <a:pt x="5471408" y="12489011"/>
                  <a:pt x="5079480" y="12431234"/>
                  <a:pt x="4833081" y="12470010"/>
                </a:cubicBezTo>
                <a:cubicBezTo>
                  <a:pt x="4635110" y="12492199"/>
                  <a:pt x="4670991" y="12440903"/>
                  <a:pt x="4498115" y="12470010"/>
                </a:cubicBezTo>
                <a:cubicBezTo>
                  <a:pt x="4342914" y="12516410"/>
                  <a:pt x="4252588" y="12482921"/>
                  <a:pt x="4031556" y="12470010"/>
                </a:cubicBezTo>
                <a:cubicBezTo>
                  <a:pt x="3817635" y="12460231"/>
                  <a:pt x="3641090" y="12448667"/>
                  <a:pt x="3564996" y="12470010"/>
                </a:cubicBezTo>
                <a:cubicBezTo>
                  <a:pt x="3421451" y="12429863"/>
                  <a:pt x="3187353" y="12406626"/>
                  <a:pt x="2835248" y="12470010"/>
                </a:cubicBezTo>
                <a:cubicBezTo>
                  <a:pt x="2496363" y="12487114"/>
                  <a:pt x="2468627" y="12447685"/>
                  <a:pt x="2237095" y="12470010"/>
                </a:cubicBezTo>
                <a:cubicBezTo>
                  <a:pt x="2004681" y="12452440"/>
                  <a:pt x="1852504" y="12451638"/>
                  <a:pt x="1638941" y="12470010"/>
                </a:cubicBezTo>
                <a:cubicBezTo>
                  <a:pt x="1441557" y="12520320"/>
                  <a:pt x="1294799" y="12428536"/>
                  <a:pt x="909194" y="12470010"/>
                </a:cubicBezTo>
                <a:cubicBezTo>
                  <a:pt x="608488" y="12544840"/>
                  <a:pt x="223645" y="12425382"/>
                  <a:pt x="0" y="12470010"/>
                </a:cubicBezTo>
                <a:cubicBezTo>
                  <a:pt x="-34095" y="12370979"/>
                  <a:pt x="9117" y="12078403"/>
                  <a:pt x="0" y="11971209"/>
                </a:cubicBezTo>
                <a:cubicBezTo>
                  <a:pt x="-37277" y="11805857"/>
                  <a:pt x="39039" y="11579645"/>
                  <a:pt x="0" y="11347709"/>
                </a:cubicBezTo>
                <a:cubicBezTo>
                  <a:pt x="-32745" y="11067135"/>
                  <a:pt x="34508" y="11179109"/>
                  <a:pt x="0" y="10973608"/>
                </a:cubicBezTo>
                <a:cubicBezTo>
                  <a:pt x="-19249" y="10775431"/>
                  <a:pt x="50800" y="10500795"/>
                  <a:pt x="0" y="10350108"/>
                </a:cubicBezTo>
                <a:cubicBezTo>
                  <a:pt x="-94759" y="10160867"/>
                  <a:pt x="19261" y="10275723"/>
                  <a:pt x="0" y="10225408"/>
                </a:cubicBezTo>
                <a:cubicBezTo>
                  <a:pt x="31384" y="10202612"/>
                  <a:pt x="41820" y="9974084"/>
                  <a:pt x="0" y="9851307"/>
                </a:cubicBezTo>
                <a:cubicBezTo>
                  <a:pt x="8714" y="9783158"/>
                  <a:pt x="142481" y="9292514"/>
                  <a:pt x="0" y="9103107"/>
                </a:cubicBezTo>
                <a:cubicBezTo>
                  <a:pt x="-56147" y="8880811"/>
                  <a:pt x="-13289" y="8708782"/>
                  <a:pt x="0" y="8604307"/>
                </a:cubicBezTo>
                <a:cubicBezTo>
                  <a:pt x="-28799" y="8490641"/>
                  <a:pt x="-4441" y="8474423"/>
                  <a:pt x="0" y="8354906"/>
                </a:cubicBezTo>
                <a:cubicBezTo>
                  <a:pt x="-15457" y="8230242"/>
                  <a:pt x="8826" y="8064943"/>
                  <a:pt x="0" y="7980806"/>
                </a:cubicBezTo>
                <a:cubicBezTo>
                  <a:pt x="26451" y="7883871"/>
                  <a:pt x="4288" y="7525098"/>
                  <a:pt x="0" y="7357305"/>
                </a:cubicBezTo>
                <a:cubicBezTo>
                  <a:pt x="-21104" y="7164846"/>
                  <a:pt x="-2886" y="7188627"/>
                  <a:pt x="0" y="7107905"/>
                </a:cubicBezTo>
                <a:cubicBezTo>
                  <a:pt x="-8343" y="7053909"/>
                  <a:pt x="5807" y="6851888"/>
                  <a:pt x="0" y="6733805"/>
                </a:cubicBezTo>
                <a:cubicBezTo>
                  <a:pt x="9851" y="6626985"/>
                  <a:pt x="137937" y="6415280"/>
                  <a:pt x="0" y="5985605"/>
                </a:cubicBezTo>
                <a:cubicBezTo>
                  <a:pt x="-108825" y="5665616"/>
                  <a:pt x="9166" y="5905748"/>
                  <a:pt x="0" y="5860904"/>
                </a:cubicBezTo>
                <a:cubicBezTo>
                  <a:pt x="-18934" y="5814943"/>
                  <a:pt x="52095" y="5635068"/>
                  <a:pt x="0" y="5486804"/>
                </a:cubicBezTo>
                <a:cubicBezTo>
                  <a:pt x="-92158" y="5332456"/>
                  <a:pt x="169868" y="5009906"/>
                  <a:pt x="0" y="4738603"/>
                </a:cubicBezTo>
                <a:cubicBezTo>
                  <a:pt x="-96026" y="4418421"/>
                  <a:pt x="47020" y="4381963"/>
                  <a:pt x="0" y="4115103"/>
                </a:cubicBezTo>
                <a:cubicBezTo>
                  <a:pt x="-23906" y="3896056"/>
                  <a:pt x="-13438" y="3816184"/>
                  <a:pt x="0" y="3491602"/>
                </a:cubicBezTo>
                <a:cubicBezTo>
                  <a:pt x="-42039" y="3203629"/>
                  <a:pt x="10862" y="3104860"/>
                  <a:pt x="0" y="2992802"/>
                </a:cubicBezTo>
                <a:cubicBezTo>
                  <a:pt x="-25774" y="2897887"/>
                  <a:pt x="35444" y="2411988"/>
                  <a:pt x="0" y="2244601"/>
                </a:cubicBezTo>
                <a:cubicBezTo>
                  <a:pt x="1081" y="2044654"/>
                  <a:pt x="22816" y="2149590"/>
                  <a:pt x="0" y="2119901"/>
                </a:cubicBezTo>
                <a:cubicBezTo>
                  <a:pt x="91331" y="2096478"/>
                  <a:pt x="65118" y="1615538"/>
                  <a:pt x="0" y="1371701"/>
                </a:cubicBezTo>
                <a:cubicBezTo>
                  <a:pt x="-108780" y="1251752"/>
                  <a:pt x="53374" y="900500"/>
                  <a:pt x="0" y="623500"/>
                </a:cubicBezTo>
                <a:cubicBezTo>
                  <a:pt x="-87678" y="254190"/>
                  <a:pt x="2740" y="550157"/>
                  <a:pt x="0" y="498800"/>
                </a:cubicBezTo>
                <a:cubicBezTo>
                  <a:pt x="19159" y="464851"/>
                  <a:pt x="65849" y="236173"/>
                  <a:pt x="0" y="0"/>
                </a:cubicBezTo>
                <a:close/>
              </a:path>
              <a:path extrusionOk="0" fill="none" h="12470010" w="13159380">
                <a:moveTo>
                  <a:pt x="0" y="0"/>
                </a:moveTo>
                <a:cubicBezTo>
                  <a:pt x="64712" y="-31798"/>
                  <a:pt x="128309" y="24193"/>
                  <a:pt x="203372" y="0"/>
                </a:cubicBezTo>
                <a:cubicBezTo>
                  <a:pt x="228577" y="-48464"/>
                  <a:pt x="887862" y="-33069"/>
                  <a:pt x="1064713" y="0"/>
                </a:cubicBezTo>
                <a:cubicBezTo>
                  <a:pt x="1337065" y="-66799"/>
                  <a:pt x="1754994" y="46076"/>
                  <a:pt x="1926055" y="0"/>
                </a:cubicBezTo>
                <a:cubicBezTo>
                  <a:pt x="2260814" y="4392"/>
                  <a:pt x="2473052" y="292"/>
                  <a:pt x="2787396" y="0"/>
                </a:cubicBezTo>
                <a:cubicBezTo>
                  <a:pt x="3137687" y="-14470"/>
                  <a:pt x="2936819" y="30790"/>
                  <a:pt x="2990768" y="0"/>
                </a:cubicBezTo>
                <a:cubicBezTo>
                  <a:pt x="3116919" y="85438"/>
                  <a:pt x="3252763" y="57590"/>
                  <a:pt x="3588922" y="0"/>
                </a:cubicBezTo>
                <a:cubicBezTo>
                  <a:pt x="3838275" y="-85076"/>
                  <a:pt x="4137676" y="-65495"/>
                  <a:pt x="4450263" y="0"/>
                </a:cubicBezTo>
                <a:cubicBezTo>
                  <a:pt x="4755404" y="-69853"/>
                  <a:pt x="4890815" y="62933"/>
                  <a:pt x="5180010" y="0"/>
                </a:cubicBezTo>
                <a:cubicBezTo>
                  <a:pt x="5491487" y="-20581"/>
                  <a:pt x="5395536" y="3361"/>
                  <a:pt x="5646570" y="0"/>
                </a:cubicBezTo>
                <a:cubicBezTo>
                  <a:pt x="5897319" y="71499"/>
                  <a:pt x="6258833" y="-12371"/>
                  <a:pt x="6507912" y="0"/>
                </a:cubicBezTo>
                <a:cubicBezTo>
                  <a:pt x="6730357" y="-33357"/>
                  <a:pt x="6727942" y="25399"/>
                  <a:pt x="6842878" y="0"/>
                </a:cubicBezTo>
                <a:cubicBezTo>
                  <a:pt x="6969164" y="6123"/>
                  <a:pt x="7304733" y="29626"/>
                  <a:pt x="7441031" y="0"/>
                </a:cubicBezTo>
                <a:cubicBezTo>
                  <a:pt x="7654821" y="-70954"/>
                  <a:pt x="7750204" y="31662"/>
                  <a:pt x="8039185" y="0"/>
                </a:cubicBezTo>
                <a:cubicBezTo>
                  <a:pt x="8259530" y="-59781"/>
                  <a:pt x="8342100" y="-4207"/>
                  <a:pt x="8505745" y="0"/>
                </a:cubicBezTo>
                <a:cubicBezTo>
                  <a:pt x="8681855" y="-5506"/>
                  <a:pt x="8859483" y="103715"/>
                  <a:pt x="9235492" y="0"/>
                </a:cubicBezTo>
                <a:cubicBezTo>
                  <a:pt x="9605111" y="-21408"/>
                  <a:pt x="9777334" y="82319"/>
                  <a:pt x="10096833" y="0"/>
                </a:cubicBezTo>
                <a:cubicBezTo>
                  <a:pt x="10378279" y="-995"/>
                  <a:pt x="10312178" y="17020"/>
                  <a:pt x="10431799" y="0"/>
                </a:cubicBezTo>
                <a:cubicBezTo>
                  <a:pt x="10432917" y="-32250"/>
                  <a:pt x="10877762" y="-4055"/>
                  <a:pt x="11293141" y="0"/>
                </a:cubicBezTo>
                <a:cubicBezTo>
                  <a:pt x="11725326" y="-81662"/>
                  <a:pt x="11868732" y="26036"/>
                  <a:pt x="12154482" y="0"/>
                </a:cubicBezTo>
                <a:cubicBezTo>
                  <a:pt x="12426218" y="-2212"/>
                  <a:pt x="12341606" y="26281"/>
                  <a:pt x="12489448" y="0"/>
                </a:cubicBezTo>
                <a:cubicBezTo>
                  <a:pt x="12618600" y="-20233"/>
                  <a:pt x="12967521" y="38882"/>
                  <a:pt x="13159380" y="0"/>
                </a:cubicBezTo>
                <a:cubicBezTo>
                  <a:pt x="13218262" y="363793"/>
                  <a:pt x="13057527" y="547587"/>
                  <a:pt x="13159380" y="748200"/>
                </a:cubicBezTo>
                <a:cubicBezTo>
                  <a:pt x="13224405" y="1031363"/>
                  <a:pt x="13079121" y="1135792"/>
                  <a:pt x="13159380" y="1496401"/>
                </a:cubicBezTo>
                <a:cubicBezTo>
                  <a:pt x="13235723" y="1801201"/>
                  <a:pt x="13146520" y="1949022"/>
                  <a:pt x="13159380" y="2119901"/>
                </a:cubicBezTo>
                <a:cubicBezTo>
                  <a:pt x="13181045" y="2333899"/>
                  <a:pt x="13151251" y="2201211"/>
                  <a:pt x="13159380" y="2244601"/>
                </a:cubicBezTo>
                <a:cubicBezTo>
                  <a:pt x="13165752" y="2287783"/>
                  <a:pt x="13143550" y="2331944"/>
                  <a:pt x="13159380" y="2369302"/>
                </a:cubicBezTo>
                <a:cubicBezTo>
                  <a:pt x="13169404" y="2415668"/>
                  <a:pt x="13155881" y="2440341"/>
                  <a:pt x="13159380" y="2494001"/>
                </a:cubicBezTo>
                <a:cubicBezTo>
                  <a:pt x="13151571" y="2549888"/>
                  <a:pt x="13123184" y="2670035"/>
                  <a:pt x="13159380" y="2743402"/>
                </a:cubicBezTo>
                <a:cubicBezTo>
                  <a:pt x="13135768" y="2837208"/>
                  <a:pt x="13089575" y="3024490"/>
                  <a:pt x="13159380" y="3117502"/>
                </a:cubicBezTo>
                <a:cubicBezTo>
                  <a:pt x="13296036" y="3192234"/>
                  <a:pt x="13081784" y="3419579"/>
                  <a:pt x="13159380" y="3741003"/>
                </a:cubicBezTo>
                <a:cubicBezTo>
                  <a:pt x="13267704" y="4056908"/>
                  <a:pt x="13138991" y="4120848"/>
                  <a:pt x="13159380" y="4239803"/>
                </a:cubicBezTo>
                <a:cubicBezTo>
                  <a:pt x="13131815" y="4393750"/>
                  <a:pt x="13158338" y="4644982"/>
                  <a:pt x="13159380" y="4988004"/>
                </a:cubicBezTo>
                <a:cubicBezTo>
                  <a:pt x="13206662" y="5249073"/>
                  <a:pt x="13178868" y="5353570"/>
                  <a:pt x="13159380" y="5611504"/>
                </a:cubicBezTo>
                <a:cubicBezTo>
                  <a:pt x="13193034" y="5796432"/>
                  <a:pt x="13137344" y="5735155"/>
                  <a:pt x="13159380" y="5860904"/>
                </a:cubicBezTo>
                <a:cubicBezTo>
                  <a:pt x="13218774" y="6019585"/>
                  <a:pt x="13127216" y="6222903"/>
                  <a:pt x="13159380" y="6359705"/>
                </a:cubicBezTo>
                <a:cubicBezTo>
                  <a:pt x="13140083" y="6495289"/>
                  <a:pt x="13049409" y="6858763"/>
                  <a:pt x="13159380" y="7107905"/>
                </a:cubicBezTo>
                <a:cubicBezTo>
                  <a:pt x="13276360" y="7507883"/>
                  <a:pt x="13000660" y="7616264"/>
                  <a:pt x="13159380" y="7856106"/>
                </a:cubicBezTo>
                <a:cubicBezTo>
                  <a:pt x="13239379" y="8078931"/>
                  <a:pt x="13126430" y="7979665"/>
                  <a:pt x="13159380" y="8105506"/>
                </a:cubicBezTo>
                <a:cubicBezTo>
                  <a:pt x="13186558" y="8195570"/>
                  <a:pt x="13092111" y="8442228"/>
                  <a:pt x="13159380" y="8729006"/>
                </a:cubicBezTo>
                <a:cubicBezTo>
                  <a:pt x="13252232" y="8956972"/>
                  <a:pt x="13114807" y="9237823"/>
                  <a:pt x="13159380" y="9477207"/>
                </a:cubicBezTo>
                <a:cubicBezTo>
                  <a:pt x="13232698" y="9670129"/>
                  <a:pt x="13119926" y="9848621"/>
                  <a:pt x="13159380" y="9976008"/>
                </a:cubicBezTo>
                <a:cubicBezTo>
                  <a:pt x="13232883" y="10114962"/>
                  <a:pt x="13155455" y="10045212"/>
                  <a:pt x="13159380" y="10100707"/>
                </a:cubicBezTo>
                <a:cubicBezTo>
                  <a:pt x="13197998" y="10146494"/>
                  <a:pt x="13081253" y="10474622"/>
                  <a:pt x="13159380" y="10724208"/>
                </a:cubicBezTo>
                <a:cubicBezTo>
                  <a:pt x="13184877" y="10940519"/>
                  <a:pt x="13128560" y="10814220"/>
                  <a:pt x="13159380" y="10848908"/>
                </a:cubicBezTo>
                <a:cubicBezTo>
                  <a:pt x="13173562" y="10876268"/>
                  <a:pt x="13147466" y="11155264"/>
                  <a:pt x="13159380" y="11223009"/>
                </a:cubicBezTo>
                <a:cubicBezTo>
                  <a:pt x="13163358" y="11292731"/>
                  <a:pt x="13072909" y="11689188"/>
                  <a:pt x="13159380" y="11971209"/>
                </a:cubicBezTo>
                <a:cubicBezTo>
                  <a:pt x="13230160" y="12161651"/>
                  <a:pt x="13186878" y="12310077"/>
                  <a:pt x="13159380" y="12470010"/>
                </a:cubicBezTo>
                <a:cubicBezTo>
                  <a:pt x="12892207" y="12514008"/>
                  <a:pt x="12834783" y="12425237"/>
                  <a:pt x="12692820" y="12470010"/>
                </a:cubicBezTo>
                <a:cubicBezTo>
                  <a:pt x="12555614" y="12510254"/>
                  <a:pt x="12571309" y="12472379"/>
                  <a:pt x="12489448" y="12470010"/>
                </a:cubicBezTo>
                <a:cubicBezTo>
                  <a:pt x="12389054" y="12470868"/>
                  <a:pt x="12371548" y="12464347"/>
                  <a:pt x="12286076" y="12470010"/>
                </a:cubicBezTo>
                <a:cubicBezTo>
                  <a:pt x="12213720" y="12452348"/>
                  <a:pt x="12093912" y="12428060"/>
                  <a:pt x="11951110" y="12470010"/>
                </a:cubicBezTo>
                <a:cubicBezTo>
                  <a:pt x="11784649" y="12539073"/>
                  <a:pt x="11541886" y="12424190"/>
                  <a:pt x="11221362" y="12470010"/>
                </a:cubicBezTo>
                <a:cubicBezTo>
                  <a:pt x="10873215" y="12521179"/>
                  <a:pt x="10884154" y="12442555"/>
                  <a:pt x="10754802" y="12470010"/>
                </a:cubicBezTo>
                <a:cubicBezTo>
                  <a:pt x="10625467" y="12478633"/>
                  <a:pt x="10544405" y="12450318"/>
                  <a:pt x="10419836" y="12470010"/>
                </a:cubicBezTo>
                <a:cubicBezTo>
                  <a:pt x="10234949" y="12448220"/>
                  <a:pt x="9741777" y="12426362"/>
                  <a:pt x="9558495" y="12470010"/>
                </a:cubicBezTo>
                <a:cubicBezTo>
                  <a:pt x="9372266" y="12564573"/>
                  <a:pt x="8934843" y="12514903"/>
                  <a:pt x="8697154" y="12470010"/>
                </a:cubicBezTo>
                <a:cubicBezTo>
                  <a:pt x="8495850" y="12540080"/>
                  <a:pt x="8262550" y="12486299"/>
                  <a:pt x="7967406" y="12470010"/>
                </a:cubicBezTo>
                <a:cubicBezTo>
                  <a:pt x="7688097" y="12495046"/>
                  <a:pt x="7745520" y="12455076"/>
                  <a:pt x="7632440" y="12470010"/>
                </a:cubicBezTo>
                <a:cubicBezTo>
                  <a:pt x="7529450" y="12444205"/>
                  <a:pt x="7260454" y="12455734"/>
                  <a:pt x="7034287" y="12470010"/>
                </a:cubicBezTo>
                <a:cubicBezTo>
                  <a:pt x="6834960" y="12551351"/>
                  <a:pt x="6580900" y="12477528"/>
                  <a:pt x="6436133" y="12470010"/>
                </a:cubicBezTo>
                <a:cubicBezTo>
                  <a:pt x="6239748" y="12492910"/>
                  <a:pt x="5819343" y="12429150"/>
                  <a:pt x="5706386" y="12470010"/>
                </a:cubicBezTo>
                <a:cubicBezTo>
                  <a:pt x="5636927" y="12485770"/>
                  <a:pt x="5084663" y="12438639"/>
                  <a:pt x="4845044" y="12470010"/>
                </a:cubicBezTo>
                <a:cubicBezTo>
                  <a:pt x="4555756" y="12514792"/>
                  <a:pt x="4659268" y="12491289"/>
                  <a:pt x="4510078" y="12470010"/>
                </a:cubicBezTo>
                <a:cubicBezTo>
                  <a:pt x="4315550" y="12491970"/>
                  <a:pt x="4126064" y="12466751"/>
                  <a:pt x="3780331" y="12470010"/>
                </a:cubicBezTo>
                <a:cubicBezTo>
                  <a:pt x="3434054" y="12460418"/>
                  <a:pt x="3137435" y="12388656"/>
                  <a:pt x="2918990" y="12470010"/>
                </a:cubicBezTo>
                <a:cubicBezTo>
                  <a:pt x="2754163" y="12556506"/>
                  <a:pt x="2649030" y="12462213"/>
                  <a:pt x="2584024" y="12470010"/>
                </a:cubicBezTo>
                <a:cubicBezTo>
                  <a:pt x="2512606" y="12476960"/>
                  <a:pt x="2450592" y="12479432"/>
                  <a:pt x="2380651" y="12470010"/>
                </a:cubicBezTo>
                <a:cubicBezTo>
                  <a:pt x="2327302" y="12455026"/>
                  <a:pt x="1704760" y="12417487"/>
                  <a:pt x="1519310" y="12470010"/>
                </a:cubicBezTo>
                <a:cubicBezTo>
                  <a:pt x="1302870" y="12491966"/>
                  <a:pt x="1344068" y="12450791"/>
                  <a:pt x="1184344" y="12470010"/>
                </a:cubicBezTo>
                <a:cubicBezTo>
                  <a:pt x="1019799" y="12494164"/>
                  <a:pt x="908518" y="12435643"/>
                  <a:pt x="586191" y="12470010"/>
                </a:cubicBezTo>
                <a:cubicBezTo>
                  <a:pt x="319296" y="12470590"/>
                  <a:pt x="180515" y="12452349"/>
                  <a:pt x="0" y="12470010"/>
                </a:cubicBezTo>
                <a:cubicBezTo>
                  <a:pt x="-2018" y="12155650"/>
                  <a:pt x="1062" y="11878680"/>
                  <a:pt x="0" y="11721809"/>
                </a:cubicBezTo>
                <a:cubicBezTo>
                  <a:pt x="2817" y="11561446"/>
                  <a:pt x="5499" y="11627550"/>
                  <a:pt x="0" y="11597109"/>
                </a:cubicBezTo>
                <a:cubicBezTo>
                  <a:pt x="-15376" y="11611056"/>
                  <a:pt x="151866" y="11139749"/>
                  <a:pt x="0" y="10848908"/>
                </a:cubicBezTo>
                <a:cubicBezTo>
                  <a:pt x="-31937" y="10544892"/>
                  <a:pt x="-4225" y="10577961"/>
                  <a:pt x="0" y="10350108"/>
                </a:cubicBezTo>
                <a:cubicBezTo>
                  <a:pt x="-34804" y="10152151"/>
                  <a:pt x="90483" y="9970198"/>
                  <a:pt x="0" y="9601907"/>
                </a:cubicBezTo>
                <a:cubicBezTo>
                  <a:pt x="-66960" y="9281456"/>
                  <a:pt x="62549" y="9382934"/>
                  <a:pt x="0" y="9227807"/>
                </a:cubicBezTo>
                <a:cubicBezTo>
                  <a:pt x="-77777" y="9009384"/>
                  <a:pt x="110212" y="8815171"/>
                  <a:pt x="0" y="8479606"/>
                </a:cubicBezTo>
                <a:cubicBezTo>
                  <a:pt x="925" y="8140992"/>
                  <a:pt x="32104" y="8113043"/>
                  <a:pt x="0" y="7980806"/>
                </a:cubicBezTo>
                <a:cubicBezTo>
                  <a:pt x="-5045" y="7840262"/>
                  <a:pt x="19864" y="7495599"/>
                  <a:pt x="0" y="7357305"/>
                </a:cubicBezTo>
                <a:cubicBezTo>
                  <a:pt x="4508" y="7237143"/>
                  <a:pt x="2358" y="7001172"/>
                  <a:pt x="0" y="6733805"/>
                </a:cubicBezTo>
                <a:cubicBezTo>
                  <a:pt x="-42325" y="6434810"/>
                  <a:pt x="26321" y="6428727"/>
                  <a:pt x="0" y="6359705"/>
                </a:cubicBezTo>
                <a:cubicBezTo>
                  <a:pt x="-41566" y="6275468"/>
                  <a:pt x="17301" y="6266552"/>
                  <a:pt x="0" y="6235005"/>
                </a:cubicBezTo>
                <a:cubicBezTo>
                  <a:pt x="-7536" y="6196702"/>
                  <a:pt x="9938" y="6028675"/>
                  <a:pt x="0" y="5985605"/>
                </a:cubicBezTo>
                <a:cubicBezTo>
                  <a:pt x="-10180" y="5926788"/>
                  <a:pt x="96348" y="5511094"/>
                  <a:pt x="0" y="5362104"/>
                </a:cubicBezTo>
                <a:cubicBezTo>
                  <a:pt x="-75241" y="5155347"/>
                  <a:pt x="3073" y="5235109"/>
                  <a:pt x="0" y="5112704"/>
                </a:cubicBezTo>
                <a:cubicBezTo>
                  <a:pt x="-2855" y="4987671"/>
                  <a:pt x="19166" y="4990477"/>
                  <a:pt x="0" y="4863303"/>
                </a:cubicBezTo>
                <a:cubicBezTo>
                  <a:pt x="-12658" y="4760175"/>
                  <a:pt x="22969" y="4591080"/>
                  <a:pt x="0" y="4489203"/>
                </a:cubicBezTo>
                <a:cubicBezTo>
                  <a:pt x="-26069" y="4409447"/>
                  <a:pt x="9681" y="4341270"/>
                  <a:pt x="0" y="4239803"/>
                </a:cubicBezTo>
                <a:cubicBezTo>
                  <a:pt x="-32459" y="4148228"/>
                  <a:pt x="3585" y="4049922"/>
                  <a:pt x="0" y="3990403"/>
                </a:cubicBezTo>
                <a:cubicBezTo>
                  <a:pt x="-28611" y="3881008"/>
                  <a:pt x="100231" y="3538632"/>
                  <a:pt x="0" y="3242202"/>
                </a:cubicBezTo>
                <a:cubicBezTo>
                  <a:pt x="-45832" y="2940728"/>
                  <a:pt x="35591" y="2692258"/>
                  <a:pt x="0" y="2494001"/>
                </a:cubicBezTo>
                <a:cubicBezTo>
                  <a:pt x="-130460" y="2319146"/>
                  <a:pt x="-49" y="2118193"/>
                  <a:pt x="0" y="1745801"/>
                </a:cubicBezTo>
                <a:cubicBezTo>
                  <a:pt x="-112955" y="1428944"/>
                  <a:pt x="244" y="1601241"/>
                  <a:pt x="0" y="1496401"/>
                </a:cubicBezTo>
                <a:cubicBezTo>
                  <a:pt x="-17505" y="1385542"/>
                  <a:pt x="71948" y="1088853"/>
                  <a:pt x="0" y="872900"/>
                </a:cubicBezTo>
                <a:cubicBezTo>
                  <a:pt x="-8126" y="573150"/>
                  <a:pt x="20059" y="804561"/>
                  <a:pt x="0" y="748200"/>
                </a:cubicBezTo>
                <a:cubicBezTo>
                  <a:pt x="-30842" y="699370"/>
                  <a:pt x="2217" y="285385"/>
                  <a:pt x="0" y="0"/>
                </a:cubicBezTo>
                <a:close/>
              </a:path>
              <a:path extrusionOk="0" fill="none" h="12470010" w="13159380">
                <a:moveTo>
                  <a:pt x="0" y="0"/>
                </a:moveTo>
                <a:cubicBezTo>
                  <a:pt x="111049" y="-53058"/>
                  <a:pt x="213319" y="7858"/>
                  <a:pt x="334966" y="0"/>
                </a:cubicBezTo>
                <a:cubicBezTo>
                  <a:pt x="434003" y="-32122"/>
                  <a:pt x="821614" y="41998"/>
                  <a:pt x="933120" y="0"/>
                </a:cubicBezTo>
                <a:cubicBezTo>
                  <a:pt x="1163762" y="-140815"/>
                  <a:pt x="1350358" y="112100"/>
                  <a:pt x="1794461" y="0"/>
                </a:cubicBezTo>
                <a:cubicBezTo>
                  <a:pt x="2151084" y="-121600"/>
                  <a:pt x="2370373" y="-68918"/>
                  <a:pt x="2655802" y="0"/>
                </a:cubicBezTo>
                <a:cubicBezTo>
                  <a:pt x="2942148" y="-14443"/>
                  <a:pt x="2808636" y="22203"/>
                  <a:pt x="2859174" y="0"/>
                </a:cubicBezTo>
                <a:cubicBezTo>
                  <a:pt x="2925115" y="-4104"/>
                  <a:pt x="3172865" y="59163"/>
                  <a:pt x="3325734" y="0"/>
                </a:cubicBezTo>
                <a:cubicBezTo>
                  <a:pt x="3499985" y="-44169"/>
                  <a:pt x="3752615" y="-23171"/>
                  <a:pt x="4055482" y="0"/>
                </a:cubicBezTo>
                <a:cubicBezTo>
                  <a:pt x="4311496" y="8957"/>
                  <a:pt x="4598448" y="32849"/>
                  <a:pt x="4785229" y="0"/>
                </a:cubicBezTo>
                <a:cubicBezTo>
                  <a:pt x="5018673" y="-17189"/>
                  <a:pt x="4938449" y="4506"/>
                  <a:pt x="5120195" y="0"/>
                </a:cubicBezTo>
                <a:cubicBezTo>
                  <a:pt x="5283870" y="-24814"/>
                  <a:pt x="5288975" y="10512"/>
                  <a:pt x="5323567" y="0"/>
                </a:cubicBezTo>
                <a:cubicBezTo>
                  <a:pt x="5364772" y="-24046"/>
                  <a:pt x="5623023" y="2323"/>
                  <a:pt x="5658533" y="0"/>
                </a:cubicBezTo>
                <a:cubicBezTo>
                  <a:pt x="5762953" y="-26705"/>
                  <a:pt x="6122266" y="97796"/>
                  <a:pt x="6388281" y="0"/>
                </a:cubicBezTo>
                <a:cubicBezTo>
                  <a:pt x="6683947" y="-36010"/>
                  <a:pt x="6527026" y="-6137"/>
                  <a:pt x="6591653" y="0"/>
                </a:cubicBezTo>
                <a:cubicBezTo>
                  <a:pt x="6620105" y="-19886"/>
                  <a:pt x="6854692" y="120019"/>
                  <a:pt x="7058213" y="0"/>
                </a:cubicBezTo>
                <a:cubicBezTo>
                  <a:pt x="7220339" y="-35304"/>
                  <a:pt x="7268154" y="42676"/>
                  <a:pt x="7393179" y="0"/>
                </a:cubicBezTo>
                <a:cubicBezTo>
                  <a:pt x="7523909" y="-7399"/>
                  <a:pt x="7760810" y="31139"/>
                  <a:pt x="7859739" y="0"/>
                </a:cubicBezTo>
                <a:cubicBezTo>
                  <a:pt x="8018278" y="-34405"/>
                  <a:pt x="8235610" y="45154"/>
                  <a:pt x="8589486" y="0"/>
                </a:cubicBezTo>
                <a:cubicBezTo>
                  <a:pt x="8924820" y="-105348"/>
                  <a:pt x="9024397" y="44789"/>
                  <a:pt x="9187640" y="0"/>
                </a:cubicBezTo>
                <a:cubicBezTo>
                  <a:pt x="9356845" y="-44907"/>
                  <a:pt x="9340783" y="-10428"/>
                  <a:pt x="9391012" y="0"/>
                </a:cubicBezTo>
                <a:cubicBezTo>
                  <a:pt x="9400865" y="34902"/>
                  <a:pt x="9948469" y="10493"/>
                  <a:pt x="10120760" y="0"/>
                </a:cubicBezTo>
                <a:cubicBezTo>
                  <a:pt x="10333967" y="-16383"/>
                  <a:pt x="10349761" y="4749"/>
                  <a:pt x="10455726" y="0"/>
                </a:cubicBezTo>
                <a:cubicBezTo>
                  <a:pt x="10636383" y="31938"/>
                  <a:pt x="10990891" y="-35392"/>
                  <a:pt x="11317067" y="0"/>
                </a:cubicBezTo>
                <a:cubicBezTo>
                  <a:pt x="11670719" y="-35867"/>
                  <a:pt x="11646490" y="26908"/>
                  <a:pt x="11915220" y="0"/>
                </a:cubicBezTo>
                <a:cubicBezTo>
                  <a:pt x="12210416" y="-37927"/>
                  <a:pt x="12061772" y="11943"/>
                  <a:pt x="12118593" y="0"/>
                </a:cubicBezTo>
                <a:cubicBezTo>
                  <a:pt x="12146902" y="-50470"/>
                  <a:pt x="12826263" y="53703"/>
                  <a:pt x="13159380" y="0"/>
                </a:cubicBezTo>
                <a:cubicBezTo>
                  <a:pt x="13156846" y="38232"/>
                  <a:pt x="13172556" y="94451"/>
                  <a:pt x="13159380" y="124700"/>
                </a:cubicBezTo>
                <a:cubicBezTo>
                  <a:pt x="13154598" y="174295"/>
                  <a:pt x="13157660" y="221507"/>
                  <a:pt x="13159380" y="249399"/>
                </a:cubicBezTo>
                <a:cubicBezTo>
                  <a:pt x="13136354" y="202374"/>
                  <a:pt x="13082635" y="545791"/>
                  <a:pt x="13159380" y="748200"/>
                </a:cubicBezTo>
                <a:cubicBezTo>
                  <a:pt x="13166044" y="957268"/>
                  <a:pt x="13160567" y="942418"/>
                  <a:pt x="13159380" y="997600"/>
                </a:cubicBezTo>
                <a:cubicBezTo>
                  <a:pt x="13129006" y="1051323"/>
                  <a:pt x="13141670" y="1146392"/>
                  <a:pt x="13159380" y="1247000"/>
                </a:cubicBezTo>
                <a:cubicBezTo>
                  <a:pt x="13240060" y="1365971"/>
                  <a:pt x="13096731" y="1561848"/>
                  <a:pt x="13159380" y="1870501"/>
                </a:cubicBezTo>
                <a:cubicBezTo>
                  <a:pt x="13245105" y="2166515"/>
                  <a:pt x="13149877" y="2220505"/>
                  <a:pt x="13159380" y="2494001"/>
                </a:cubicBezTo>
                <a:cubicBezTo>
                  <a:pt x="13223786" y="2696211"/>
                  <a:pt x="13045335" y="2941107"/>
                  <a:pt x="13159380" y="3242202"/>
                </a:cubicBezTo>
                <a:cubicBezTo>
                  <a:pt x="13216870" y="3530515"/>
                  <a:pt x="13102710" y="3643498"/>
                  <a:pt x="13159380" y="3865702"/>
                </a:cubicBezTo>
                <a:cubicBezTo>
                  <a:pt x="13225784" y="4101787"/>
                  <a:pt x="13143389" y="4102239"/>
                  <a:pt x="13159380" y="4239803"/>
                </a:cubicBezTo>
                <a:cubicBezTo>
                  <a:pt x="13194634" y="4389432"/>
                  <a:pt x="13158500" y="4316879"/>
                  <a:pt x="13159380" y="4364503"/>
                </a:cubicBezTo>
                <a:cubicBezTo>
                  <a:pt x="13163812" y="4387090"/>
                  <a:pt x="13127792" y="4805993"/>
                  <a:pt x="13159380" y="4988004"/>
                </a:cubicBezTo>
                <a:cubicBezTo>
                  <a:pt x="13249530" y="5144003"/>
                  <a:pt x="13141774" y="5203171"/>
                  <a:pt x="13159380" y="5362104"/>
                </a:cubicBezTo>
                <a:cubicBezTo>
                  <a:pt x="13173521" y="5539637"/>
                  <a:pt x="13123886" y="5813691"/>
                  <a:pt x="13159380" y="5985605"/>
                </a:cubicBezTo>
                <a:cubicBezTo>
                  <a:pt x="13185153" y="6177340"/>
                  <a:pt x="13036717" y="6380761"/>
                  <a:pt x="13159380" y="6733805"/>
                </a:cubicBezTo>
                <a:cubicBezTo>
                  <a:pt x="13234464" y="7033033"/>
                  <a:pt x="13091865" y="7195120"/>
                  <a:pt x="13159380" y="7482005"/>
                </a:cubicBezTo>
                <a:cubicBezTo>
                  <a:pt x="13171798" y="7764651"/>
                  <a:pt x="13139064" y="7760967"/>
                  <a:pt x="13159380" y="7856106"/>
                </a:cubicBezTo>
                <a:cubicBezTo>
                  <a:pt x="13194277" y="7974297"/>
                  <a:pt x="13153214" y="8112004"/>
                  <a:pt x="13159380" y="8230206"/>
                </a:cubicBezTo>
                <a:cubicBezTo>
                  <a:pt x="13186155" y="8403574"/>
                  <a:pt x="13151609" y="8334909"/>
                  <a:pt x="13159380" y="8354906"/>
                </a:cubicBezTo>
                <a:cubicBezTo>
                  <a:pt x="13122532" y="8459535"/>
                  <a:pt x="13103617" y="8755077"/>
                  <a:pt x="13159380" y="8978407"/>
                </a:cubicBezTo>
                <a:cubicBezTo>
                  <a:pt x="13219758" y="9208254"/>
                  <a:pt x="13152158" y="9151240"/>
                  <a:pt x="13159380" y="9227807"/>
                </a:cubicBezTo>
                <a:cubicBezTo>
                  <a:pt x="13167450" y="9324048"/>
                  <a:pt x="13142788" y="9817415"/>
                  <a:pt x="13159380" y="9976008"/>
                </a:cubicBezTo>
                <a:cubicBezTo>
                  <a:pt x="13181427" y="10199687"/>
                  <a:pt x="13159393" y="10308011"/>
                  <a:pt x="13159380" y="10724208"/>
                </a:cubicBezTo>
                <a:cubicBezTo>
                  <a:pt x="13178044" y="11086923"/>
                  <a:pt x="13142284" y="10801000"/>
                  <a:pt x="13159380" y="10848908"/>
                </a:cubicBezTo>
                <a:cubicBezTo>
                  <a:pt x="13181354" y="10888098"/>
                  <a:pt x="13154939" y="10936842"/>
                  <a:pt x="13159380" y="10973608"/>
                </a:cubicBezTo>
                <a:cubicBezTo>
                  <a:pt x="13135382" y="10999803"/>
                  <a:pt x="13129354" y="11129946"/>
                  <a:pt x="13159380" y="11223009"/>
                </a:cubicBezTo>
                <a:cubicBezTo>
                  <a:pt x="13182924" y="11369825"/>
                  <a:pt x="13104860" y="11527274"/>
                  <a:pt x="13159380" y="11721809"/>
                </a:cubicBezTo>
                <a:cubicBezTo>
                  <a:pt x="13130105" y="11934000"/>
                  <a:pt x="13048724" y="12210770"/>
                  <a:pt x="13159380" y="12470010"/>
                </a:cubicBezTo>
                <a:cubicBezTo>
                  <a:pt x="13103770" y="12484458"/>
                  <a:pt x="12997191" y="12444502"/>
                  <a:pt x="12956008" y="12470010"/>
                </a:cubicBezTo>
                <a:cubicBezTo>
                  <a:pt x="12925184" y="12506416"/>
                  <a:pt x="12591171" y="12513663"/>
                  <a:pt x="12489448" y="12470010"/>
                </a:cubicBezTo>
                <a:cubicBezTo>
                  <a:pt x="12349291" y="12484902"/>
                  <a:pt x="12265306" y="12447295"/>
                  <a:pt x="12154482" y="12470010"/>
                </a:cubicBezTo>
                <a:cubicBezTo>
                  <a:pt x="11954517" y="12533030"/>
                  <a:pt x="11554560" y="12584894"/>
                  <a:pt x="11293141" y="12470010"/>
                </a:cubicBezTo>
                <a:cubicBezTo>
                  <a:pt x="10945120" y="12506052"/>
                  <a:pt x="10848544" y="12358220"/>
                  <a:pt x="10563393" y="12470010"/>
                </a:cubicBezTo>
                <a:cubicBezTo>
                  <a:pt x="10278738" y="12510724"/>
                  <a:pt x="10444567" y="12470846"/>
                  <a:pt x="10360021" y="12470010"/>
                </a:cubicBezTo>
                <a:cubicBezTo>
                  <a:pt x="10286785" y="12485322"/>
                  <a:pt x="10237609" y="12460958"/>
                  <a:pt x="10156649" y="12470010"/>
                </a:cubicBezTo>
                <a:cubicBezTo>
                  <a:pt x="10059001" y="12480711"/>
                  <a:pt x="9893639" y="12440791"/>
                  <a:pt x="9791775" y="12470010"/>
                </a:cubicBezTo>
                <a:cubicBezTo>
                  <a:pt x="9662127" y="12501914"/>
                  <a:pt x="9541637" y="12482057"/>
                  <a:pt x="9426901" y="12470010"/>
                </a:cubicBezTo>
                <a:cubicBezTo>
                  <a:pt x="9149712" y="12472891"/>
                  <a:pt x="9144871" y="12466186"/>
                  <a:pt x="8960341" y="12470010"/>
                </a:cubicBezTo>
                <a:cubicBezTo>
                  <a:pt x="8782671" y="12463506"/>
                  <a:pt x="8837301" y="12456936"/>
                  <a:pt x="8756969" y="12470010"/>
                </a:cubicBezTo>
                <a:cubicBezTo>
                  <a:pt x="8678938" y="12474997"/>
                  <a:pt x="8524479" y="12479562"/>
                  <a:pt x="8422003" y="12470010"/>
                </a:cubicBezTo>
                <a:cubicBezTo>
                  <a:pt x="8283170" y="12490136"/>
                  <a:pt x="7910616" y="12501471"/>
                  <a:pt x="7823850" y="12470010"/>
                </a:cubicBezTo>
                <a:cubicBezTo>
                  <a:pt x="7726497" y="12521833"/>
                  <a:pt x="7499750" y="12407526"/>
                  <a:pt x="7357290" y="12470010"/>
                </a:cubicBezTo>
                <a:cubicBezTo>
                  <a:pt x="7152916" y="12482650"/>
                  <a:pt x="6779357" y="12362429"/>
                  <a:pt x="6627542" y="12470010"/>
                </a:cubicBezTo>
                <a:cubicBezTo>
                  <a:pt x="6468971" y="12558649"/>
                  <a:pt x="6379478" y="12480391"/>
                  <a:pt x="6160982" y="12470010"/>
                </a:cubicBezTo>
                <a:cubicBezTo>
                  <a:pt x="5928882" y="12515180"/>
                  <a:pt x="5880167" y="12480006"/>
                  <a:pt x="5694423" y="12470010"/>
                </a:cubicBezTo>
                <a:cubicBezTo>
                  <a:pt x="5535794" y="12523376"/>
                  <a:pt x="5167136" y="12403181"/>
                  <a:pt x="4833081" y="12470010"/>
                </a:cubicBezTo>
                <a:cubicBezTo>
                  <a:pt x="4630361" y="12481848"/>
                  <a:pt x="4662544" y="12446815"/>
                  <a:pt x="4498115" y="12470010"/>
                </a:cubicBezTo>
                <a:cubicBezTo>
                  <a:pt x="4314789" y="12476967"/>
                  <a:pt x="4236727" y="12448361"/>
                  <a:pt x="4031556" y="12470010"/>
                </a:cubicBezTo>
                <a:cubicBezTo>
                  <a:pt x="3826316" y="12488341"/>
                  <a:pt x="3708777" y="12418665"/>
                  <a:pt x="3564996" y="12470010"/>
                </a:cubicBezTo>
                <a:cubicBezTo>
                  <a:pt x="3438164" y="12477965"/>
                  <a:pt x="3163339" y="12436423"/>
                  <a:pt x="2835248" y="12470010"/>
                </a:cubicBezTo>
                <a:cubicBezTo>
                  <a:pt x="2527461" y="12501854"/>
                  <a:pt x="2444861" y="12436145"/>
                  <a:pt x="2237095" y="12470010"/>
                </a:cubicBezTo>
                <a:cubicBezTo>
                  <a:pt x="2063892" y="12495396"/>
                  <a:pt x="1887303" y="12482242"/>
                  <a:pt x="1638941" y="12470010"/>
                </a:cubicBezTo>
                <a:cubicBezTo>
                  <a:pt x="1417262" y="12485908"/>
                  <a:pt x="1202537" y="12407852"/>
                  <a:pt x="909194" y="12470010"/>
                </a:cubicBezTo>
                <a:cubicBezTo>
                  <a:pt x="624527" y="12421365"/>
                  <a:pt x="159644" y="12421362"/>
                  <a:pt x="0" y="12470010"/>
                </a:cubicBezTo>
                <a:cubicBezTo>
                  <a:pt x="-55308" y="12361315"/>
                  <a:pt x="31467" y="12119947"/>
                  <a:pt x="0" y="11971209"/>
                </a:cubicBezTo>
                <a:cubicBezTo>
                  <a:pt x="-25800" y="11782562"/>
                  <a:pt x="1533" y="11603509"/>
                  <a:pt x="0" y="11347709"/>
                </a:cubicBezTo>
                <a:cubicBezTo>
                  <a:pt x="-59410" y="11082408"/>
                  <a:pt x="87902" y="11147900"/>
                  <a:pt x="0" y="10973608"/>
                </a:cubicBezTo>
                <a:cubicBezTo>
                  <a:pt x="-67570" y="10786966"/>
                  <a:pt x="111944" y="10546632"/>
                  <a:pt x="0" y="10350108"/>
                </a:cubicBezTo>
                <a:cubicBezTo>
                  <a:pt x="-87403" y="10150363"/>
                  <a:pt x="11021" y="10293549"/>
                  <a:pt x="0" y="10225408"/>
                </a:cubicBezTo>
                <a:cubicBezTo>
                  <a:pt x="-7874" y="10225158"/>
                  <a:pt x="59015" y="10005994"/>
                  <a:pt x="0" y="9851307"/>
                </a:cubicBezTo>
                <a:cubicBezTo>
                  <a:pt x="5439" y="9667577"/>
                  <a:pt x="63732" y="9345534"/>
                  <a:pt x="0" y="9103107"/>
                </a:cubicBezTo>
                <a:cubicBezTo>
                  <a:pt x="-69001" y="8889003"/>
                  <a:pt x="36735" y="8707817"/>
                  <a:pt x="0" y="8604307"/>
                </a:cubicBezTo>
                <a:cubicBezTo>
                  <a:pt x="-37805" y="8497453"/>
                  <a:pt x="8009" y="8481388"/>
                  <a:pt x="0" y="8354906"/>
                </a:cubicBezTo>
                <a:cubicBezTo>
                  <a:pt x="-3241" y="8205940"/>
                  <a:pt x="-29940" y="8089142"/>
                  <a:pt x="0" y="7980806"/>
                </a:cubicBezTo>
                <a:cubicBezTo>
                  <a:pt x="35247" y="7904380"/>
                  <a:pt x="62615" y="7548444"/>
                  <a:pt x="0" y="7357305"/>
                </a:cubicBezTo>
                <a:cubicBezTo>
                  <a:pt x="-29331" y="7168545"/>
                  <a:pt x="1884" y="7216641"/>
                  <a:pt x="0" y="7107905"/>
                </a:cubicBezTo>
                <a:cubicBezTo>
                  <a:pt x="-14710" y="7041722"/>
                  <a:pt x="11131" y="6850200"/>
                  <a:pt x="0" y="6733805"/>
                </a:cubicBezTo>
                <a:cubicBezTo>
                  <a:pt x="37472" y="6592279"/>
                  <a:pt x="49422" y="6227848"/>
                  <a:pt x="0" y="5985605"/>
                </a:cubicBezTo>
                <a:cubicBezTo>
                  <a:pt x="-111604" y="5674196"/>
                  <a:pt x="3043" y="5918837"/>
                  <a:pt x="0" y="5860904"/>
                </a:cubicBezTo>
                <a:cubicBezTo>
                  <a:pt x="-30780" y="5830802"/>
                  <a:pt x="29661" y="5625518"/>
                  <a:pt x="0" y="5486804"/>
                </a:cubicBezTo>
                <a:cubicBezTo>
                  <a:pt x="-83300" y="5349443"/>
                  <a:pt x="-3292" y="5155313"/>
                  <a:pt x="0" y="4738603"/>
                </a:cubicBezTo>
                <a:cubicBezTo>
                  <a:pt x="-183904" y="4348071"/>
                  <a:pt x="60780" y="4314693"/>
                  <a:pt x="0" y="4115103"/>
                </a:cubicBezTo>
                <a:cubicBezTo>
                  <a:pt x="-17021" y="3946574"/>
                  <a:pt x="20995" y="3785599"/>
                  <a:pt x="0" y="3491602"/>
                </a:cubicBezTo>
                <a:cubicBezTo>
                  <a:pt x="-26726" y="3206612"/>
                  <a:pt x="54624" y="3102182"/>
                  <a:pt x="0" y="2992802"/>
                </a:cubicBezTo>
                <a:cubicBezTo>
                  <a:pt x="-59859" y="2888000"/>
                  <a:pt x="59530" y="2411811"/>
                  <a:pt x="0" y="2244601"/>
                </a:cubicBezTo>
                <a:cubicBezTo>
                  <a:pt x="-37963" y="2072898"/>
                  <a:pt x="21841" y="2155125"/>
                  <a:pt x="0" y="2119901"/>
                </a:cubicBezTo>
                <a:cubicBezTo>
                  <a:pt x="10152" y="2114717"/>
                  <a:pt x="23396" y="1586901"/>
                  <a:pt x="0" y="1371701"/>
                </a:cubicBezTo>
                <a:cubicBezTo>
                  <a:pt x="-51895" y="1176699"/>
                  <a:pt x="14035" y="999126"/>
                  <a:pt x="0" y="623500"/>
                </a:cubicBezTo>
                <a:cubicBezTo>
                  <a:pt x="-99326" y="261891"/>
                  <a:pt x="14988" y="535736"/>
                  <a:pt x="0" y="498800"/>
                </a:cubicBezTo>
                <a:cubicBezTo>
                  <a:pt x="-33672" y="438232"/>
                  <a:pt x="-19758" y="249803"/>
                  <a:pt x="0" y="0"/>
                </a:cubicBezTo>
                <a:close/>
              </a:path>
              <a:path extrusionOk="0" fill="none" h="12470010" w="13159380">
                <a:moveTo>
                  <a:pt x="0" y="0"/>
                </a:moveTo>
                <a:cubicBezTo>
                  <a:pt x="60270" y="12864"/>
                  <a:pt x="101204" y="28954"/>
                  <a:pt x="203372" y="0"/>
                </a:cubicBezTo>
                <a:cubicBezTo>
                  <a:pt x="326197" y="8886"/>
                  <a:pt x="829723" y="56704"/>
                  <a:pt x="1064713" y="0"/>
                </a:cubicBezTo>
                <a:cubicBezTo>
                  <a:pt x="1317789" y="-21293"/>
                  <a:pt x="1673425" y="17351"/>
                  <a:pt x="1926055" y="0"/>
                </a:cubicBezTo>
                <a:cubicBezTo>
                  <a:pt x="2292218" y="-26386"/>
                  <a:pt x="2466078" y="-13366"/>
                  <a:pt x="2787396" y="0"/>
                </a:cubicBezTo>
                <a:cubicBezTo>
                  <a:pt x="3138242" y="10390"/>
                  <a:pt x="2913825" y="26905"/>
                  <a:pt x="2990768" y="0"/>
                </a:cubicBezTo>
                <a:cubicBezTo>
                  <a:pt x="3120274" y="-33569"/>
                  <a:pt x="3297220" y="52646"/>
                  <a:pt x="3588922" y="0"/>
                </a:cubicBezTo>
                <a:cubicBezTo>
                  <a:pt x="3842506" y="-129966"/>
                  <a:pt x="4102658" y="39893"/>
                  <a:pt x="4450263" y="0"/>
                </a:cubicBezTo>
                <a:cubicBezTo>
                  <a:pt x="4723977" y="-32254"/>
                  <a:pt x="4891879" y="78581"/>
                  <a:pt x="5180010" y="0"/>
                </a:cubicBezTo>
                <a:cubicBezTo>
                  <a:pt x="5495298" y="-22971"/>
                  <a:pt x="5421874" y="-11884"/>
                  <a:pt x="5646570" y="0"/>
                </a:cubicBezTo>
                <a:cubicBezTo>
                  <a:pt x="5866449" y="37524"/>
                  <a:pt x="6259895" y="41568"/>
                  <a:pt x="6507912" y="0"/>
                </a:cubicBezTo>
                <a:cubicBezTo>
                  <a:pt x="6736928" y="-39064"/>
                  <a:pt x="6753882" y="15158"/>
                  <a:pt x="6842878" y="0"/>
                </a:cubicBezTo>
                <a:cubicBezTo>
                  <a:pt x="6944823" y="7316"/>
                  <a:pt x="7258559" y="26461"/>
                  <a:pt x="7441031" y="0"/>
                </a:cubicBezTo>
                <a:cubicBezTo>
                  <a:pt x="7598608" y="-18660"/>
                  <a:pt x="7854598" y="42061"/>
                  <a:pt x="8039185" y="0"/>
                </a:cubicBezTo>
                <a:cubicBezTo>
                  <a:pt x="8273922" y="-54352"/>
                  <a:pt x="8351502" y="4757"/>
                  <a:pt x="8505745" y="0"/>
                </a:cubicBezTo>
                <a:cubicBezTo>
                  <a:pt x="8617235" y="2975"/>
                  <a:pt x="8886589" y="31917"/>
                  <a:pt x="9235492" y="0"/>
                </a:cubicBezTo>
                <a:cubicBezTo>
                  <a:pt x="9562207" y="-115699"/>
                  <a:pt x="9722706" y="1450"/>
                  <a:pt x="10096833" y="0"/>
                </a:cubicBezTo>
                <a:cubicBezTo>
                  <a:pt x="10372698" y="-9457"/>
                  <a:pt x="10320948" y="26389"/>
                  <a:pt x="10431799" y="0"/>
                </a:cubicBezTo>
                <a:cubicBezTo>
                  <a:pt x="10541403" y="-117121"/>
                  <a:pt x="10907214" y="22024"/>
                  <a:pt x="11293141" y="0"/>
                </a:cubicBezTo>
                <a:cubicBezTo>
                  <a:pt x="11728320" y="-19636"/>
                  <a:pt x="11872508" y="55988"/>
                  <a:pt x="12154482" y="0"/>
                </a:cubicBezTo>
                <a:cubicBezTo>
                  <a:pt x="12434123" y="-10738"/>
                  <a:pt x="12332378" y="-5798"/>
                  <a:pt x="12489448" y="0"/>
                </a:cubicBezTo>
                <a:cubicBezTo>
                  <a:pt x="12634597" y="43263"/>
                  <a:pt x="12882308" y="19750"/>
                  <a:pt x="13159380" y="0"/>
                </a:cubicBezTo>
                <a:cubicBezTo>
                  <a:pt x="13272977" y="301098"/>
                  <a:pt x="13120852" y="524749"/>
                  <a:pt x="13159380" y="748200"/>
                </a:cubicBezTo>
                <a:cubicBezTo>
                  <a:pt x="13322910" y="892883"/>
                  <a:pt x="13128491" y="1133448"/>
                  <a:pt x="13159380" y="1496401"/>
                </a:cubicBezTo>
                <a:cubicBezTo>
                  <a:pt x="13280662" y="1842542"/>
                  <a:pt x="13121894" y="1911357"/>
                  <a:pt x="13159380" y="2119901"/>
                </a:cubicBezTo>
                <a:cubicBezTo>
                  <a:pt x="13174689" y="2319088"/>
                  <a:pt x="13153820" y="2204784"/>
                  <a:pt x="13159380" y="2244601"/>
                </a:cubicBezTo>
                <a:cubicBezTo>
                  <a:pt x="13166600" y="2288362"/>
                  <a:pt x="13143674" y="2319557"/>
                  <a:pt x="13159380" y="2369302"/>
                </a:cubicBezTo>
                <a:cubicBezTo>
                  <a:pt x="13170808" y="2417506"/>
                  <a:pt x="13163770" y="2438379"/>
                  <a:pt x="13159380" y="2494001"/>
                </a:cubicBezTo>
                <a:cubicBezTo>
                  <a:pt x="13172808" y="2561587"/>
                  <a:pt x="13135677" y="2669256"/>
                  <a:pt x="13159380" y="2743402"/>
                </a:cubicBezTo>
                <a:cubicBezTo>
                  <a:pt x="13166662" y="2831188"/>
                  <a:pt x="13121219" y="3039186"/>
                  <a:pt x="13159380" y="3117502"/>
                </a:cubicBezTo>
                <a:cubicBezTo>
                  <a:pt x="13171384" y="3221729"/>
                  <a:pt x="13044446" y="3463099"/>
                  <a:pt x="13159380" y="3741003"/>
                </a:cubicBezTo>
                <a:cubicBezTo>
                  <a:pt x="13272240" y="4020925"/>
                  <a:pt x="13132561" y="4130240"/>
                  <a:pt x="13159380" y="4239803"/>
                </a:cubicBezTo>
                <a:cubicBezTo>
                  <a:pt x="13219346" y="4358978"/>
                  <a:pt x="13120202" y="4701316"/>
                  <a:pt x="13159380" y="4988004"/>
                </a:cubicBezTo>
                <a:cubicBezTo>
                  <a:pt x="13139358" y="5283263"/>
                  <a:pt x="13168839" y="5415777"/>
                  <a:pt x="13159380" y="5611504"/>
                </a:cubicBezTo>
                <a:cubicBezTo>
                  <a:pt x="13183541" y="5827770"/>
                  <a:pt x="13132059" y="5755360"/>
                  <a:pt x="13159380" y="5860904"/>
                </a:cubicBezTo>
                <a:cubicBezTo>
                  <a:pt x="13217997" y="5999714"/>
                  <a:pt x="13124751" y="6204128"/>
                  <a:pt x="13159380" y="6359705"/>
                </a:cubicBezTo>
                <a:cubicBezTo>
                  <a:pt x="13202770" y="6433356"/>
                  <a:pt x="13020491" y="6733215"/>
                  <a:pt x="13159380" y="7107905"/>
                </a:cubicBezTo>
                <a:cubicBezTo>
                  <a:pt x="13274391" y="7459498"/>
                  <a:pt x="13070175" y="7617612"/>
                  <a:pt x="13159380" y="7856106"/>
                </a:cubicBezTo>
                <a:cubicBezTo>
                  <a:pt x="13214617" y="8091069"/>
                  <a:pt x="13124053" y="8038181"/>
                  <a:pt x="13159380" y="8105506"/>
                </a:cubicBezTo>
                <a:cubicBezTo>
                  <a:pt x="13183247" y="8154737"/>
                  <a:pt x="13139513" y="8416118"/>
                  <a:pt x="13159380" y="8729006"/>
                </a:cubicBezTo>
                <a:cubicBezTo>
                  <a:pt x="13255279" y="8961380"/>
                  <a:pt x="13115834" y="9315103"/>
                  <a:pt x="13159380" y="9477207"/>
                </a:cubicBezTo>
                <a:cubicBezTo>
                  <a:pt x="13237677" y="9665586"/>
                  <a:pt x="13113056" y="9806801"/>
                  <a:pt x="13159380" y="9976008"/>
                </a:cubicBezTo>
                <a:cubicBezTo>
                  <a:pt x="13233408" y="10138265"/>
                  <a:pt x="13157296" y="10053399"/>
                  <a:pt x="13159380" y="10100707"/>
                </a:cubicBezTo>
                <a:cubicBezTo>
                  <a:pt x="13217952" y="10234303"/>
                  <a:pt x="13157035" y="10461751"/>
                  <a:pt x="13159380" y="10724208"/>
                </a:cubicBezTo>
                <a:cubicBezTo>
                  <a:pt x="13192066" y="10945586"/>
                  <a:pt x="13144650" y="10828238"/>
                  <a:pt x="13159380" y="10848908"/>
                </a:cubicBezTo>
                <a:cubicBezTo>
                  <a:pt x="13198539" y="10868581"/>
                  <a:pt x="13162408" y="11130007"/>
                  <a:pt x="13159380" y="11223009"/>
                </a:cubicBezTo>
                <a:cubicBezTo>
                  <a:pt x="13141768" y="11300320"/>
                  <a:pt x="13115307" y="11690293"/>
                  <a:pt x="13159380" y="11971209"/>
                </a:cubicBezTo>
                <a:cubicBezTo>
                  <a:pt x="13221049" y="12173005"/>
                  <a:pt x="13154502" y="12322260"/>
                  <a:pt x="13159380" y="12470010"/>
                </a:cubicBezTo>
                <a:cubicBezTo>
                  <a:pt x="12905295" y="12480050"/>
                  <a:pt x="12841182" y="12442240"/>
                  <a:pt x="12692820" y="12470010"/>
                </a:cubicBezTo>
                <a:cubicBezTo>
                  <a:pt x="12541456" y="12483156"/>
                  <a:pt x="12569961" y="12479699"/>
                  <a:pt x="12489448" y="12470010"/>
                </a:cubicBezTo>
                <a:cubicBezTo>
                  <a:pt x="12395709" y="12469894"/>
                  <a:pt x="12377558" y="12464125"/>
                  <a:pt x="12286076" y="12470010"/>
                </a:cubicBezTo>
                <a:cubicBezTo>
                  <a:pt x="12199898" y="12477006"/>
                  <a:pt x="12119171" y="12487028"/>
                  <a:pt x="11951110" y="12470010"/>
                </a:cubicBezTo>
                <a:cubicBezTo>
                  <a:pt x="11790220" y="12494866"/>
                  <a:pt x="11655047" y="12363857"/>
                  <a:pt x="11221362" y="12470010"/>
                </a:cubicBezTo>
                <a:cubicBezTo>
                  <a:pt x="10844415" y="12507122"/>
                  <a:pt x="10882889" y="12441547"/>
                  <a:pt x="10754802" y="12470010"/>
                </a:cubicBezTo>
                <a:cubicBezTo>
                  <a:pt x="10631835" y="12509578"/>
                  <a:pt x="10539201" y="12456771"/>
                  <a:pt x="10419836" y="12470010"/>
                </a:cubicBezTo>
                <a:cubicBezTo>
                  <a:pt x="10303809" y="12480219"/>
                  <a:pt x="9771447" y="12408526"/>
                  <a:pt x="9558495" y="12470010"/>
                </a:cubicBezTo>
                <a:cubicBezTo>
                  <a:pt x="9340753" y="12550821"/>
                  <a:pt x="8841218" y="12387337"/>
                  <a:pt x="8697154" y="12470010"/>
                </a:cubicBezTo>
                <a:cubicBezTo>
                  <a:pt x="8448123" y="12411830"/>
                  <a:pt x="8273001" y="12481130"/>
                  <a:pt x="7967406" y="12470010"/>
                </a:cubicBezTo>
                <a:cubicBezTo>
                  <a:pt x="7684312" y="12499507"/>
                  <a:pt x="7717453" y="12478208"/>
                  <a:pt x="7632440" y="12470010"/>
                </a:cubicBezTo>
                <a:cubicBezTo>
                  <a:pt x="7573405" y="12475798"/>
                  <a:pt x="7248954" y="12463930"/>
                  <a:pt x="7034287" y="12470010"/>
                </a:cubicBezTo>
                <a:cubicBezTo>
                  <a:pt x="6861847" y="12535289"/>
                  <a:pt x="6569567" y="12466623"/>
                  <a:pt x="6436133" y="12470010"/>
                </a:cubicBezTo>
                <a:cubicBezTo>
                  <a:pt x="6247527" y="12482636"/>
                  <a:pt x="5835851" y="12435986"/>
                  <a:pt x="5706386" y="12470010"/>
                </a:cubicBezTo>
                <a:cubicBezTo>
                  <a:pt x="5489812" y="12512322"/>
                  <a:pt x="5044342" y="12412972"/>
                  <a:pt x="4845044" y="12470010"/>
                </a:cubicBezTo>
                <a:cubicBezTo>
                  <a:pt x="4585461" y="12531579"/>
                  <a:pt x="4656786" y="12438684"/>
                  <a:pt x="4510078" y="12470010"/>
                </a:cubicBezTo>
                <a:cubicBezTo>
                  <a:pt x="4412763" y="12508014"/>
                  <a:pt x="4105601" y="12492754"/>
                  <a:pt x="3780331" y="12470010"/>
                </a:cubicBezTo>
                <a:cubicBezTo>
                  <a:pt x="3459368" y="12458552"/>
                  <a:pt x="3044018" y="12400401"/>
                  <a:pt x="2918990" y="12470010"/>
                </a:cubicBezTo>
                <a:cubicBezTo>
                  <a:pt x="2733522" y="12549417"/>
                  <a:pt x="2645278" y="12462726"/>
                  <a:pt x="2584024" y="12470010"/>
                </a:cubicBezTo>
                <a:cubicBezTo>
                  <a:pt x="2512580" y="12480250"/>
                  <a:pt x="2464894" y="12469658"/>
                  <a:pt x="2380651" y="12470010"/>
                </a:cubicBezTo>
                <a:cubicBezTo>
                  <a:pt x="2340018" y="12504338"/>
                  <a:pt x="1674374" y="12443438"/>
                  <a:pt x="1519310" y="12470010"/>
                </a:cubicBezTo>
                <a:cubicBezTo>
                  <a:pt x="1323746" y="12490938"/>
                  <a:pt x="1328051" y="12459524"/>
                  <a:pt x="1184344" y="12470010"/>
                </a:cubicBezTo>
                <a:cubicBezTo>
                  <a:pt x="1039629" y="12450554"/>
                  <a:pt x="891960" y="12413769"/>
                  <a:pt x="586191" y="12470010"/>
                </a:cubicBezTo>
                <a:cubicBezTo>
                  <a:pt x="278145" y="12503633"/>
                  <a:pt x="148788" y="12386528"/>
                  <a:pt x="0" y="12470010"/>
                </a:cubicBezTo>
                <a:cubicBezTo>
                  <a:pt x="-32144" y="12116586"/>
                  <a:pt x="-3417" y="11845407"/>
                  <a:pt x="0" y="11721809"/>
                </a:cubicBezTo>
                <a:cubicBezTo>
                  <a:pt x="-910" y="11560057"/>
                  <a:pt x="3079" y="11625608"/>
                  <a:pt x="0" y="11597109"/>
                </a:cubicBezTo>
                <a:cubicBezTo>
                  <a:pt x="-14791" y="11663622"/>
                  <a:pt x="-9486" y="11125173"/>
                  <a:pt x="0" y="10848908"/>
                </a:cubicBezTo>
                <a:cubicBezTo>
                  <a:pt x="-53277" y="10550390"/>
                  <a:pt x="30148" y="10579418"/>
                  <a:pt x="0" y="10350108"/>
                </a:cubicBezTo>
                <a:cubicBezTo>
                  <a:pt x="-31525" y="10179870"/>
                  <a:pt x="149396" y="9967221"/>
                  <a:pt x="0" y="9601907"/>
                </a:cubicBezTo>
                <a:cubicBezTo>
                  <a:pt x="-70625" y="9336731"/>
                  <a:pt x="-5457" y="9437851"/>
                  <a:pt x="0" y="9227807"/>
                </a:cubicBezTo>
                <a:cubicBezTo>
                  <a:pt x="10899" y="9078981"/>
                  <a:pt x="93575" y="8797751"/>
                  <a:pt x="0" y="8479606"/>
                </a:cubicBezTo>
                <a:cubicBezTo>
                  <a:pt x="6642" y="8134011"/>
                  <a:pt x="31819" y="8107018"/>
                  <a:pt x="0" y="7980806"/>
                </a:cubicBezTo>
                <a:cubicBezTo>
                  <a:pt x="-18415" y="7838460"/>
                  <a:pt x="10686" y="7493739"/>
                  <a:pt x="0" y="7357305"/>
                </a:cubicBezTo>
                <a:cubicBezTo>
                  <a:pt x="-54170" y="7244007"/>
                  <a:pt x="61491" y="7065649"/>
                  <a:pt x="0" y="6733805"/>
                </a:cubicBezTo>
                <a:cubicBezTo>
                  <a:pt x="-51030" y="6457627"/>
                  <a:pt x="50904" y="6416757"/>
                  <a:pt x="0" y="6359705"/>
                </a:cubicBezTo>
                <a:cubicBezTo>
                  <a:pt x="-35495" y="6277463"/>
                  <a:pt x="10060" y="6266315"/>
                  <a:pt x="0" y="6235005"/>
                </a:cubicBezTo>
                <a:cubicBezTo>
                  <a:pt x="-13200" y="6192982"/>
                  <a:pt x="8674" y="6021040"/>
                  <a:pt x="0" y="5985605"/>
                </a:cubicBezTo>
                <a:cubicBezTo>
                  <a:pt x="18591" y="5897333"/>
                  <a:pt x="78887" y="5519099"/>
                  <a:pt x="0" y="5362104"/>
                </a:cubicBezTo>
                <a:cubicBezTo>
                  <a:pt x="-86529" y="5172928"/>
                  <a:pt x="-33452" y="5242440"/>
                  <a:pt x="0" y="5112704"/>
                </a:cubicBezTo>
                <a:cubicBezTo>
                  <a:pt x="-1776" y="4996124"/>
                  <a:pt x="23568" y="4978433"/>
                  <a:pt x="0" y="4863303"/>
                </a:cubicBezTo>
                <a:cubicBezTo>
                  <a:pt x="-30446" y="4733497"/>
                  <a:pt x="29886" y="4558760"/>
                  <a:pt x="0" y="4489203"/>
                </a:cubicBezTo>
                <a:cubicBezTo>
                  <a:pt x="-49828" y="4395143"/>
                  <a:pt x="17110" y="4353019"/>
                  <a:pt x="0" y="4239803"/>
                </a:cubicBezTo>
                <a:cubicBezTo>
                  <a:pt x="-31655" y="4117342"/>
                  <a:pt x="4301" y="4051756"/>
                  <a:pt x="0" y="3990403"/>
                </a:cubicBezTo>
                <a:cubicBezTo>
                  <a:pt x="131432" y="3813975"/>
                  <a:pt x="20814" y="3567617"/>
                  <a:pt x="0" y="3242202"/>
                </a:cubicBezTo>
                <a:cubicBezTo>
                  <a:pt x="5940" y="2901404"/>
                  <a:pt x="146859" y="2677506"/>
                  <a:pt x="0" y="2494001"/>
                </a:cubicBezTo>
                <a:cubicBezTo>
                  <a:pt x="-136262" y="2222905"/>
                  <a:pt x="11078" y="2044160"/>
                  <a:pt x="0" y="1745801"/>
                </a:cubicBezTo>
                <a:cubicBezTo>
                  <a:pt x="-83883" y="1414775"/>
                  <a:pt x="-16554" y="1582253"/>
                  <a:pt x="0" y="1496401"/>
                </a:cubicBezTo>
                <a:cubicBezTo>
                  <a:pt x="-10924" y="1376181"/>
                  <a:pt x="54514" y="1160311"/>
                  <a:pt x="0" y="872900"/>
                </a:cubicBezTo>
                <a:cubicBezTo>
                  <a:pt x="-15718" y="579481"/>
                  <a:pt x="15669" y="782043"/>
                  <a:pt x="0" y="748200"/>
                </a:cubicBezTo>
                <a:cubicBezTo>
                  <a:pt x="-20902" y="807040"/>
                  <a:pt x="90677" y="290298"/>
                  <a:pt x="0" y="0"/>
                </a:cubicBezTo>
                <a:close/>
              </a:path>
              <a:path extrusionOk="0" fill="none" h="12470010" w="13159380">
                <a:moveTo>
                  <a:pt x="0" y="0"/>
                </a:moveTo>
                <a:cubicBezTo>
                  <a:pt x="128409" y="-8281"/>
                  <a:pt x="188077" y="9113"/>
                  <a:pt x="334966" y="0"/>
                </a:cubicBezTo>
                <a:cubicBezTo>
                  <a:pt x="494661" y="-18337"/>
                  <a:pt x="757249" y="73846"/>
                  <a:pt x="933120" y="0"/>
                </a:cubicBezTo>
                <a:cubicBezTo>
                  <a:pt x="1137219" y="6815"/>
                  <a:pt x="1494855" y="88216"/>
                  <a:pt x="1794461" y="0"/>
                </a:cubicBezTo>
                <a:cubicBezTo>
                  <a:pt x="2047577" y="-41801"/>
                  <a:pt x="2312241" y="-61132"/>
                  <a:pt x="2655802" y="0"/>
                </a:cubicBezTo>
                <a:cubicBezTo>
                  <a:pt x="2934458" y="-27834"/>
                  <a:pt x="2783525" y="12019"/>
                  <a:pt x="2859174" y="0"/>
                </a:cubicBezTo>
                <a:cubicBezTo>
                  <a:pt x="2901446" y="12837"/>
                  <a:pt x="3161000" y="51042"/>
                  <a:pt x="3325734" y="0"/>
                </a:cubicBezTo>
                <a:cubicBezTo>
                  <a:pt x="3566781" y="-68388"/>
                  <a:pt x="3694965" y="101181"/>
                  <a:pt x="4055482" y="0"/>
                </a:cubicBezTo>
                <a:cubicBezTo>
                  <a:pt x="4305271" y="-42670"/>
                  <a:pt x="4572232" y="70693"/>
                  <a:pt x="4785229" y="0"/>
                </a:cubicBezTo>
                <a:cubicBezTo>
                  <a:pt x="4991181" y="-5970"/>
                  <a:pt x="4968871" y="20427"/>
                  <a:pt x="5120195" y="0"/>
                </a:cubicBezTo>
                <a:cubicBezTo>
                  <a:pt x="5288784" y="-29446"/>
                  <a:pt x="5276741" y="-2119"/>
                  <a:pt x="5323567" y="0"/>
                </a:cubicBezTo>
                <a:cubicBezTo>
                  <a:pt x="5355392" y="21094"/>
                  <a:pt x="5596700" y="9022"/>
                  <a:pt x="5658533" y="0"/>
                </a:cubicBezTo>
                <a:cubicBezTo>
                  <a:pt x="5649602" y="-43536"/>
                  <a:pt x="6194800" y="105623"/>
                  <a:pt x="6388281" y="0"/>
                </a:cubicBezTo>
                <a:cubicBezTo>
                  <a:pt x="6698193" y="-68265"/>
                  <a:pt x="6518651" y="22833"/>
                  <a:pt x="6591653" y="0"/>
                </a:cubicBezTo>
                <a:cubicBezTo>
                  <a:pt x="6686975" y="-24740"/>
                  <a:pt x="6920871" y="70855"/>
                  <a:pt x="7058213" y="0"/>
                </a:cubicBezTo>
                <a:cubicBezTo>
                  <a:pt x="7213919" y="-68087"/>
                  <a:pt x="7294169" y="-10135"/>
                  <a:pt x="7393179" y="0"/>
                </a:cubicBezTo>
                <a:cubicBezTo>
                  <a:pt x="7499589" y="-20407"/>
                  <a:pt x="7757496" y="23827"/>
                  <a:pt x="7859739" y="0"/>
                </a:cubicBezTo>
                <a:cubicBezTo>
                  <a:pt x="7878543" y="47121"/>
                  <a:pt x="8287946" y="153473"/>
                  <a:pt x="8589486" y="0"/>
                </a:cubicBezTo>
                <a:cubicBezTo>
                  <a:pt x="8934757" y="-62478"/>
                  <a:pt x="8991988" y="33268"/>
                  <a:pt x="9187640" y="0"/>
                </a:cubicBezTo>
                <a:cubicBezTo>
                  <a:pt x="9374384" y="-42500"/>
                  <a:pt x="9340759" y="7722"/>
                  <a:pt x="9391012" y="0"/>
                </a:cubicBezTo>
                <a:cubicBezTo>
                  <a:pt x="9392524" y="44819"/>
                  <a:pt x="9925005" y="-25292"/>
                  <a:pt x="10120760" y="0"/>
                </a:cubicBezTo>
                <a:cubicBezTo>
                  <a:pt x="10339760" y="-29173"/>
                  <a:pt x="10345504" y="1437"/>
                  <a:pt x="10455726" y="0"/>
                </a:cubicBezTo>
                <a:cubicBezTo>
                  <a:pt x="10528879" y="71323"/>
                  <a:pt x="10870179" y="-32139"/>
                  <a:pt x="11317067" y="0"/>
                </a:cubicBezTo>
                <a:cubicBezTo>
                  <a:pt x="11707506" y="-26758"/>
                  <a:pt x="11634025" y="49790"/>
                  <a:pt x="11915220" y="0"/>
                </a:cubicBezTo>
                <a:cubicBezTo>
                  <a:pt x="12203763" y="-41514"/>
                  <a:pt x="12059035" y="13503"/>
                  <a:pt x="12118593" y="0"/>
                </a:cubicBezTo>
                <a:cubicBezTo>
                  <a:pt x="12056272" y="6826"/>
                  <a:pt x="12709036" y="17101"/>
                  <a:pt x="13159380" y="0"/>
                </a:cubicBezTo>
                <a:cubicBezTo>
                  <a:pt x="13149853" y="40364"/>
                  <a:pt x="13152975" y="72638"/>
                  <a:pt x="13159380" y="124700"/>
                </a:cubicBezTo>
                <a:cubicBezTo>
                  <a:pt x="13165860" y="170249"/>
                  <a:pt x="13151928" y="223757"/>
                  <a:pt x="13159380" y="249399"/>
                </a:cubicBezTo>
                <a:cubicBezTo>
                  <a:pt x="13139101" y="328468"/>
                  <a:pt x="13140928" y="591665"/>
                  <a:pt x="13159380" y="748200"/>
                </a:cubicBezTo>
                <a:cubicBezTo>
                  <a:pt x="13165452" y="958133"/>
                  <a:pt x="13157910" y="943842"/>
                  <a:pt x="13159380" y="997600"/>
                </a:cubicBezTo>
                <a:cubicBezTo>
                  <a:pt x="13156534" y="1056528"/>
                  <a:pt x="13132888" y="1142070"/>
                  <a:pt x="13159380" y="1247000"/>
                </a:cubicBezTo>
                <a:cubicBezTo>
                  <a:pt x="13207067" y="1266455"/>
                  <a:pt x="13141832" y="1634062"/>
                  <a:pt x="13159380" y="1870501"/>
                </a:cubicBezTo>
                <a:cubicBezTo>
                  <a:pt x="13276128" y="2120137"/>
                  <a:pt x="13128266" y="2280954"/>
                  <a:pt x="13159380" y="2494001"/>
                </a:cubicBezTo>
                <a:cubicBezTo>
                  <a:pt x="13259023" y="2811307"/>
                  <a:pt x="13100602" y="2993757"/>
                  <a:pt x="13159380" y="3242202"/>
                </a:cubicBezTo>
                <a:cubicBezTo>
                  <a:pt x="13312947" y="3579275"/>
                  <a:pt x="13117581" y="3635931"/>
                  <a:pt x="13159380" y="3865702"/>
                </a:cubicBezTo>
                <a:cubicBezTo>
                  <a:pt x="13236879" y="4091830"/>
                  <a:pt x="13121634" y="4097069"/>
                  <a:pt x="13159380" y="4239803"/>
                </a:cubicBezTo>
                <a:cubicBezTo>
                  <a:pt x="13186904" y="4371948"/>
                  <a:pt x="13152156" y="4315955"/>
                  <a:pt x="13159380" y="4364503"/>
                </a:cubicBezTo>
                <a:cubicBezTo>
                  <a:pt x="13178923" y="4390481"/>
                  <a:pt x="13072917" y="4844332"/>
                  <a:pt x="13159380" y="4988004"/>
                </a:cubicBezTo>
                <a:cubicBezTo>
                  <a:pt x="13207151" y="5126299"/>
                  <a:pt x="13145192" y="5196572"/>
                  <a:pt x="13159380" y="5362104"/>
                </a:cubicBezTo>
                <a:cubicBezTo>
                  <a:pt x="13163390" y="5504051"/>
                  <a:pt x="13179486" y="5842873"/>
                  <a:pt x="13159380" y="5985605"/>
                </a:cubicBezTo>
                <a:cubicBezTo>
                  <a:pt x="13093730" y="6193963"/>
                  <a:pt x="13045150" y="6407732"/>
                  <a:pt x="13159380" y="6733805"/>
                </a:cubicBezTo>
                <a:cubicBezTo>
                  <a:pt x="13252934" y="7008476"/>
                  <a:pt x="13154030" y="7180950"/>
                  <a:pt x="13159380" y="7482005"/>
                </a:cubicBezTo>
                <a:cubicBezTo>
                  <a:pt x="13162391" y="7787436"/>
                  <a:pt x="13137907" y="7761766"/>
                  <a:pt x="13159380" y="7856106"/>
                </a:cubicBezTo>
                <a:cubicBezTo>
                  <a:pt x="13187111" y="7950294"/>
                  <a:pt x="13143861" y="8070099"/>
                  <a:pt x="13159380" y="8230206"/>
                </a:cubicBezTo>
                <a:cubicBezTo>
                  <a:pt x="13171075" y="8399925"/>
                  <a:pt x="13146188" y="8330039"/>
                  <a:pt x="13159380" y="8354906"/>
                </a:cubicBezTo>
                <a:cubicBezTo>
                  <a:pt x="13198820" y="8420972"/>
                  <a:pt x="13125336" y="8688053"/>
                  <a:pt x="13159380" y="8978407"/>
                </a:cubicBezTo>
                <a:cubicBezTo>
                  <a:pt x="13226383" y="9210677"/>
                  <a:pt x="13141863" y="9125125"/>
                  <a:pt x="13159380" y="9227807"/>
                </a:cubicBezTo>
                <a:cubicBezTo>
                  <a:pt x="13158266" y="9316864"/>
                  <a:pt x="13149410" y="9837917"/>
                  <a:pt x="13159380" y="9976008"/>
                </a:cubicBezTo>
                <a:cubicBezTo>
                  <a:pt x="13167267" y="10155868"/>
                  <a:pt x="13151115" y="10345039"/>
                  <a:pt x="13159380" y="10724208"/>
                </a:cubicBezTo>
                <a:cubicBezTo>
                  <a:pt x="13189089" y="11076933"/>
                  <a:pt x="13142158" y="10815932"/>
                  <a:pt x="13159380" y="10848908"/>
                </a:cubicBezTo>
                <a:cubicBezTo>
                  <a:pt x="13185890" y="10888521"/>
                  <a:pt x="13160401" y="10940399"/>
                  <a:pt x="13159380" y="10973608"/>
                </a:cubicBezTo>
                <a:cubicBezTo>
                  <a:pt x="13179647" y="11031448"/>
                  <a:pt x="13105303" y="11135069"/>
                  <a:pt x="13159380" y="11223009"/>
                </a:cubicBezTo>
                <a:cubicBezTo>
                  <a:pt x="13221922" y="11247996"/>
                  <a:pt x="13167273" y="11562345"/>
                  <a:pt x="13159380" y="11721809"/>
                </a:cubicBezTo>
                <a:cubicBezTo>
                  <a:pt x="13118377" y="11877036"/>
                  <a:pt x="13207813" y="12232792"/>
                  <a:pt x="13159380" y="12470010"/>
                </a:cubicBezTo>
                <a:cubicBezTo>
                  <a:pt x="13104776" y="12476287"/>
                  <a:pt x="13030582" y="12448271"/>
                  <a:pt x="12956008" y="12470010"/>
                </a:cubicBezTo>
                <a:cubicBezTo>
                  <a:pt x="12885351" y="12452318"/>
                  <a:pt x="12638087" y="12417852"/>
                  <a:pt x="12489448" y="12470010"/>
                </a:cubicBezTo>
                <a:cubicBezTo>
                  <a:pt x="12348752" y="12497632"/>
                  <a:pt x="12283117" y="12455136"/>
                  <a:pt x="12154482" y="12470010"/>
                </a:cubicBezTo>
                <a:cubicBezTo>
                  <a:pt x="12133066" y="12480688"/>
                  <a:pt x="11601076" y="12396835"/>
                  <a:pt x="11293141" y="12470010"/>
                </a:cubicBezTo>
                <a:cubicBezTo>
                  <a:pt x="10969931" y="12465162"/>
                  <a:pt x="10859554" y="12363629"/>
                  <a:pt x="10563393" y="12470010"/>
                </a:cubicBezTo>
                <a:cubicBezTo>
                  <a:pt x="10298052" y="12546609"/>
                  <a:pt x="10441384" y="12472835"/>
                  <a:pt x="10360021" y="12470010"/>
                </a:cubicBezTo>
                <a:cubicBezTo>
                  <a:pt x="10285594" y="12476426"/>
                  <a:pt x="10239090" y="12481926"/>
                  <a:pt x="10156649" y="12470010"/>
                </a:cubicBezTo>
                <a:cubicBezTo>
                  <a:pt x="10089206" y="12492141"/>
                  <a:pt x="9963548" y="12466669"/>
                  <a:pt x="9813667" y="12470010"/>
                </a:cubicBezTo>
                <a:cubicBezTo>
                  <a:pt x="9636174" y="12468180"/>
                  <a:pt x="9584939" y="12439676"/>
                  <a:pt x="9426901" y="12470010"/>
                </a:cubicBezTo>
                <a:cubicBezTo>
                  <a:pt x="9147952" y="12472736"/>
                  <a:pt x="9145208" y="12461308"/>
                  <a:pt x="8960341" y="12470010"/>
                </a:cubicBezTo>
                <a:cubicBezTo>
                  <a:pt x="8795296" y="12464689"/>
                  <a:pt x="8840441" y="12468203"/>
                  <a:pt x="8756969" y="12470010"/>
                </a:cubicBezTo>
                <a:cubicBezTo>
                  <a:pt x="8675818" y="12492909"/>
                  <a:pt x="8562935" y="12460440"/>
                  <a:pt x="8422003" y="12470010"/>
                </a:cubicBezTo>
                <a:cubicBezTo>
                  <a:pt x="8312713" y="12448040"/>
                  <a:pt x="7961735" y="12453393"/>
                  <a:pt x="7823850" y="12470010"/>
                </a:cubicBezTo>
                <a:cubicBezTo>
                  <a:pt x="7631024" y="12459201"/>
                  <a:pt x="7564994" y="12415401"/>
                  <a:pt x="7357290" y="12470010"/>
                </a:cubicBezTo>
                <a:cubicBezTo>
                  <a:pt x="7162637" y="12480824"/>
                  <a:pt x="6708548" y="12381896"/>
                  <a:pt x="6627542" y="12470010"/>
                </a:cubicBezTo>
                <a:cubicBezTo>
                  <a:pt x="6509205" y="12539828"/>
                  <a:pt x="6361700" y="12405851"/>
                  <a:pt x="6160982" y="12470010"/>
                </a:cubicBezTo>
                <a:cubicBezTo>
                  <a:pt x="5979419" y="12482175"/>
                  <a:pt x="5881205" y="12461778"/>
                  <a:pt x="5694423" y="12470010"/>
                </a:cubicBezTo>
                <a:cubicBezTo>
                  <a:pt x="5505992" y="12460491"/>
                  <a:pt x="5055624" y="12426827"/>
                  <a:pt x="4833081" y="12470010"/>
                </a:cubicBezTo>
                <a:cubicBezTo>
                  <a:pt x="4620538" y="12484867"/>
                  <a:pt x="4653494" y="12444148"/>
                  <a:pt x="4498115" y="12470010"/>
                </a:cubicBezTo>
                <a:cubicBezTo>
                  <a:pt x="4352458" y="12526405"/>
                  <a:pt x="4251635" y="12470468"/>
                  <a:pt x="4031556" y="12470010"/>
                </a:cubicBezTo>
                <a:cubicBezTo>
                  <a:pt x="3821137" y="12451846"/>
                  <a:pt x="3680407" y="12456278"/>
                  <a:pt x="3564996" y="12470010"/>
                </a:cubicBezTo>
                <a:cubicBezTo>
                  <a:pt x="3456221" y="12398226"/>
                  <a:pt x="3208293" y="12342481"/>
                  <a:pt x="2835248" y="12470010"/>
                </a:cubicBezTo>
                <a:cubicBezTo>
                  <a:pt x="2508830" y="12503338"/>
                  <a:pt x="2451362" y="12423343"/>
                  <a:pt x="2237095" y="12470010"/>
                </a:cubicBezTo>
                <a:cubicBezTo>
                  <a:pt x="2031826" y="12529176"/>
                  <a:pt x="1872554" y="12398890"/>
                  <a:pt x="1638941" y="12470010"/>
                </a:cubicBezTo>
                <a:cubicBezTo>
                  <a:pt x="1547017" y="12446136"/>
                  <a:pt x="1196125" y="12476109"/>
                  <a:pt x="909194" y="12470010"/>
                </a:cubicBezTo>
                <a:cubicBezTo>
                  <a:pt x="611239" y="12528478"/>
                  <a:pt x="227246" y="12342115"/>
                  <a:pt x="0" y="12470010"/>
                </a:cubicBezTo>
                <a:cubicBezTo>
                  <a:pt x="-53514" y="12363788"/>
                  <a:pt x="8550" y="12091954"/>
                  <a:pt x="0" y="11971209"/>
                </a:cubicBezTo>
                <a:cubicBezTo>
                  <a:pt x="-114051" y="11881799"/>
                  <a:pt x="82402" y="11607406"/>
                  <a:pt x="0" y="11347709"/>
                </a:cubicBezTo>
                <a:cubicBezTo>
                  <a:pt x="2899" y="11067727"/>
                  <a:pt x="86422" y="11152629"/>
                  <a:pt x="0" y="10973608"/>
                </a:cubicBezTo>
                <a:cubicBezTo>
                  <a:pt x="-11909" y="10806957"/>
                  <a:pt x="101012" y="10553831"/>
                  <a:pt x="0" y="10350108"/>
                </a:cubicBezTo>
                <a:cubicBezTo>
                  <a:pt x="-74871" y="10146915"/>
                  <a:pt x="16114" y="10282022"/>
                  <a:pt x="0" y="10225408"/>
                </a:cubicBezTo>
                <a:cubicBezTo>
                  <a:pt x="220" y="10174406"/>
                  <a:pt x="27780" y="10037381"/>
                  <a:pt x="0" y="9851307"/>
                </a:cubicBezTo>
                <a:cubicBezTo>
                  <a:pt x="24946" y="9775176"/>
                  <a:pt x="161090" y="9321881"/>
                  <a:pt x="0" y="9103107"/>
                </a:cubicBezTo>
                <a:cubicBezTo>
                  <a:pt x="-106819" y="8845836"/>
                  <a:pt x="17506" y="8718882"/>
                  <a:pt x="0" y="8604307"/>
                </a:cubicBezTo>
                <a:cubicBezTo>
                  <a:pt x="-26616" y="8483861"/>
                  <a:pt x="-3256" y="8477691"/>
                  <a:pt x="0" y="8354906"/>
                </a:cubicBezTo>
                <a:cubicBezTo>
                  <a:pt x="-29322" y="8234068"/>
                  <a:pt x="7547" y="8047670"/>
                  <a:pt x="0" y="7980806"/>
                </a:cubicBezTo>
                <a:cubicBezTo>
                  <a:pt x="-10489" y="7877714"/>
                  <a:pt x="1716" y="7520422"/>
                  <a:pt x="0" y="7357305"/>
                </a:cubicBezTo>
                <a:cubicBezTo>
                  <a:pt x="-22151" y="7168875"/>
                  <a:pt x="2387" y="7194533"/>
                  <a:pt x="0" y="7107905"/>
                </a:cubicBezTo>
                <a:cubicBezTo>
                  <a:pt x="-17519" y="7032224"/>
                  <a:pt x="8946" y="6854652"/>
                  <a:pt x="0" y="6733805"/>
                </a:cubicBezTo>
                <a:cubicBezTo>
                  <a:pt x="31246" y="6571157"/>
                  <a:pt x="115532" y="6350904"/>
                  <a:pt x="0" y="5985605"/>
                </a:cubicBezTo>
                <a:cubicBezTo>
                  <a:pt x="-99847" y="5680385"/>
                  <a:pt x="6503" y="5910212"/>
                  <a:pt x="0" y="5860904"/>
                </a:cubicBezTo>
                <a:cubicBezTo>
                  <a:pt x="-35063" y="5792762"/>
                  <a:pt x="79639" y="5642007"/>
                  <a:pt x="0" y="5486804"/>
                </a:cubicBezTo>
                <a:cubicBezTo>
                  <a:pt x="2323" y="5311822"/>
                  <a:pt x="180335" y="5046030"/>
                  <a:pt x="0" y="4738603"/>
                </a:cubicBezTo>
                <a:cubicBezTo>
                  <a:pt x="-111898" y="4411524"/>
                  <a:pt x="25768" y="4338085"/>
                  <a:pt x="0" y="4115103"/>
                </a:cubicBezTo>
                <a:cubicBezTo>
                  <a:pt x="5961" y="3919316"/>
                  <a:pt x="52203" y="3772233"/>
                  <a:pt x="0" y="3491602"/>
                </a:cubicBezTo>
                <a:cubicBezTo>
                  <a:pt x="-50215" y="3192820"/>
                  <a:pt x="18919" y="3110659"/>
                  <a:pt x="0" y="2992802"/>
                </a:cubicBezTo>
                <a:cubicBezTo>
                  <a:pt x="-18129" y="2860813"/>
                  <a:pt x="4633" y="2456386"/>
                  <a:pt x="0" y="2244601"/>
                </a:cubicBezTo>
                <a:cubicBezTo>
                  <a:pt x="-12603" y="2053473"/>
                  <a:pt x="15648" y="2161640"/>
                  <a:pt x="0" y="2119901"/>
                </a:cubicBezTo>
                <a:cubicBezTo>
                  <a:pt x="15357" y="2107553"/>
                  <a:pt x="65008" y="1610599"/>
                  <a:pt x="0" y="1371701"/>
                </a:cubicBezTo>
                <a:cubicBezTo>
                  <a:pt x="-43711" y="1165659"/>
                  <a:pt x="-6003" y="955646"/>
                  <a:pt x="0" y="623500"/>
                </a:cubicBezTo>
                <a:cubicBezTo>
                  <a:pt x="-76356" y="255396"/>
                  <a:pt x="-5015" y="543945"/>
                  <a:pt x="0" y="498800"/>
                </a:cubicBezTo>
                <a:cubicBezTo>
                  <a:pt x="-736" y="421488"/>
                  <a:pt x="18758" y="243693"/>
                  <a:pt x="0" y="0"/>
                </a:cubicBezTo>
                <a:close/>
              </a:path>
              <a:path extrusionOk="0" h="12470010" w="13159380">
                <a:moveTo>
                  <a:pt x="0" y="0"/>
                </a:moveTo>
                <a:cubicBezTo>
                  <a:pt x="56608" y="-20939"/>
                  <a:pt x="133479" y="8315"/>
                  <a:pt x="203372" y="0"/>
                </a:cubicBezTo>
                <a:cubicBezTo>
                  <a:pt x="278489" y="43376"/>
                  <a:pt x="836997" y="-22852"/>
                  <a:pt x="1064713" y="0"/>
                </a:cubicBezTo>
                <a:cubicBezTo>
                  <a:pt x="1315194" y="-85897"/>
                  <a:pt x="1714483" y="30735"/>
                  <a:pt x="1926055" y="0"/>
                </a:cubicBezTo>
                <a:cubicBezTo>
                  <a:pt x="2188044" y="5982"/>
                  <a:pt x="2462704" y="22424"/>
                  <a:pt x="2787396" y="0"/>
                </a:cubicBezTo>
                <a:cubicBezTo>
                  <a:pt x="3119117" y="-25591"/>
                  <a:pt x="2935835" y="12305"/>
                  <a:pt x="2990768" y="0"/>
                </a:cubicBezTo>
                <a:cubicBezTo>
                  <a:pt x="3094596" y="-19654"/>
                  <a:pt x="3236904" y="52861"/>
                  <a:pt x="3588922" y="0"/>
                </a:cubicBezTo>
                <a:cubicBezTo>
                  <a:pt x="3807857" y="-41397"/>
                  <a:pt x="4165819" y="-15872"/>
                  <a:pt x="4450263" y="0"/>
                </a:cubicBezTo>
                <a:cubicBezTo>
                  <a:pt x="4776724" y="-57623"/>
                  <a:pt x="4932215" y="31759"/>
                  <a:pt x="5180010" y="0"/>
                </a:cubicBezTo>
                <a:cubicBezTo>
                  <a:pt x="5494413" y="-40583"/>
                  <a:pt x="5411279" y="19316"/>
                  <a:pt x="5646570" y="0"/>
                </a:cubicBezTo>
                <a:cubicBezTo>
                  <a:pt x="5945460" y="60061"/>
                  <a:pt x="6315741" y="-44134"/>
                  <a:pt x="6507912" y="0"/>
                </a:cubicBezTo>
                <a:cubicBezTo>
                  <a:pt x="6724437" y="-50645"/>
                  <a:pt x="6757191" y="37412"/>
                  <a:pt x="6842878" y="0"/>
                </a:cubicBezTo>
                <a:cubicBezTo>
                  <a:pt x="6930924" y="632"/>
                  <a:pt x="7280925" y="-8047"/>
                  <a:pt x="7441031" y="0"/>
                </a:cubicBezTo>
                <a:cubicBezTo>
                  <a:pt x="7611859" y="-37162"/>
                  <a:pt x="7766200" y="93416"/>
                  <a:pt x="8039185" y="0"/>
                </a:cubicBezTo>
                <a:cubicBezTo>
                  <a:pt x="8281352" y="-60321"/>
                  <a:pt x="8350989" y="-12280"/>
                  <a:pt x="8505745" y="0"/>
                </a:cubicBezTo>
                <a:cubicBezTo>
                  <a:pt x="8644133" y="-11186"/>
                  <a:pt x="8920174" y="109958"/>
                  <a:pt x="9235492" y="0"/>
                </a:cubicBezTo>
                <a:cubicBezTo>
                  <a:pt x="9634468" y="-61319"/>
                  <a:pt x="9750868" y="3963"/>
                  <a:pt x="10096833" y="0"/>
                </a:cubicBezTo>
                <a:cubicBezTo>
                  <a:pt x="10389491" y="-12613"/>
                  <a:pt x="10295909" y="14138"/>
                  <a:pt x="10431799" y="0"/>
                </a:cubicBezTo>
                <a:cubicBezTo>
                  <a:pt x="10446902" y="-50644"/>
                  <a:pt x="10859425" y="27939"/>
                  <a:pt x="11293141" y="0"/>
                </a:cubicBezTo>
                <a:cubicBezTo>
                  <a:pt x="11751830" y="-109241"/>
                  <a:pt x="11854328" y="72401"/>
                  <a:pt x="12154482" y="0"/>
                </a:cubicBezTo>
                <a:cubicBezTo>
                  <a:pt x="12419343" y="3124"/>
                  <a:pt x="12343353" y="41583"/>
                  <a:pt x="12489448" y="0"/>
                </a:cubicBezTo>
                <a:cubicBezTo>
                  <a:pt x="12651212" y="17079"/>
                  <a:pt x="12964172" y="-1778"/>
                  <a:pt x="13159380" y="0"/>
                </a:cubicBezTo>
                <a:cubicBezTo>
                  <a:pt x="13214983" y="318070"/>
                  <a:pt x="13073480" y="519669"/>
                  <a:pt x="13159380" y="748200"/>
                </a:cubicBezTo>
                <a:cubicBezTo>
                  <a:pt x="13218227" y="970395"/>
                  <a:pt x="13070986" y="1154085"/>
                  <a:pt x="13159380" y="1496401"/>
                </a:cubicBezTo>
                <a:cubicBezTo>
                  <a:pt x="13203490" y="1834301"/>
                  <a:pt x="13116992" y="1936183"/>
                  <a:pt x="13159380" y="2119901"/>
                </a:cubicBezTo>
                <a:cubicBezTo>
                  <a:pt x="13176471" y="2327211"/>
                  <a:pt x="13148226" y="2201872"/>
                  <a:pt x="13159380" y="2244601"/>
                </a:cubicBezTo>
                <a:cubicBezTo>
                  <a:pt x="13162274" y="2286730"/>
                  <a:pt x="13138905" y="2329827"/>
                  <a:pt x="13159380" y="2369302"/>
                </a:cubicBezTo>
                <a:cubicBezTo>
                  <a:pt x="13174963" y="2412896"/>
                  <a:pt x="13154933" y="2434326"/>
                  <a:pt x="13159380" y="2494001"/>
                </a:cubicBezTo>
                <a:cubicBezTo>
                  <a:pt x="13169594" y="2530360"/>
                  <a:pt x="13111594" y="2672469"/>
                  <a:pt x="13159380" y="2743402"/>
                </a:cubicBezTo>
                <a:cubicBezTo>
                  <a:pt x="13162847" y="2791347"/>
                  <a:pt x="13100999" y="3034592"/>
                  <a:pt x="13159380" y="3117502"/>
                </a:cubicBezTo>
                <a:cubicBezTo>
                  <a:pt x="13269994" y="3174810"/>
                  <a:pt x="13078448" y="3428870"/>
                  <a:pt x="13159380" y="3741003"/>
                </a:cubicBezTo>
                <a:cubicBezTo>
                  <a:pt x="13236394" y="4043049"/>
                  <a:pt x="13091515" y="4127004"/>
                  <a:pt x="13159380" y="4239803"/>
                </a:cubicBezTo>
                <a:cubicBezTo>
                  <a:pt x="13141350" y="4334035"/>
                  <a:pt x="13134408" y="4728117"/>
                  <a:pt x="13159380" y="4988004"/>
                </a:cubicBezTo>
                <a:cubicBezTo>
                  <a:pt x="13184483" y="5223309"/>
                  <a:pt x="13174402" y="5371154"/>
                  <a:pt x="13159380" y="5611504"/>
                </a:cubicBezTo>
                <a:cubicBezTo>
                  <a:pt x="13167520" y="5834387"/>
                  <a:pt x="13112316" y="5744527"/>
                  <a:pt x="13159380" y="5860904"/>
                </a:cubicBezTo>
                <a:cubicBezTo>
                  <a:pt x="13225743" y="5997898"/>
                  <a:pt x="13158472" y="6234456"/>
                  <a:pt x="13159380" y="6359705"/>
                </a:cubicBezTo>
                <a:cubicBezTo>
                  <a:pt x="13115608" y="6533183"/>
                  <a:pt x="13076555" y="6810128"/>
                  <a:pt x="13159380" y="7107905"/>
                </a:cubicBezTo>
                <a:cubicBezTo>
                  <a:pt x="13244947" y="7493112"/>
                  <a:pt x="13064892" y="7668469"/>
                  <a:pt x="13159380" y="7856106"/>
                </a:cubicBezTo>
                <a:cubicBezTo>
                  <a:pt x="13218788" y="8053541"/>
                  <a:pt x="13112197" y="7964080"/>
                  <a:pt x="13159380" y="8105506"/>
                </a:cubicBezTo>
                <a:cubicBezTo>
                  <a:pt x="13299622" y="8200698"/>
                  <a:pt x="13032487" y="8478998"/>
                  <a:pt x="13159380" y="8729006"/>
                </a:cubicBezTo>
                <a:cubicBezTo>
                  <a:pt x="13217695" y="8980096"/>
                  <a:pt x="13090392" y="9273198"/>
                  <a:pt x="13159380" y="9477207"/>
                </a:cubicBezTo>
                <a:cubicBezTo>
                  <a:pt x="13275556" y="9679300"/>
                  <a:pt x="13074730" y="9813726"/>
                  <a:pt x="13159380" y="9976008"/>
                </a:cubicBezTo>
                <a:cubicBezTo>
                  <a:pt x="13234395" y="10120388"/>
                  <a:pt x="13141106" y="10055438"/>
                  <a:pt x="13159380" y="10100707"/>
                </a:cubicBezTo>
                <a:cubicBezTo>
                  <a:pt x="13171732" y="10170341"/>
                  <a:pt x="13128987" y="10452834"/>
                  <a:pt x="13159380" y="10724208"/>
                </a:cubicBezTo>
                <a:cubicBezTo>
                  <a:pt x="13197864" y="10948197"/>
                  <a:pt x="13140770" y="10827472"/>
                  <a:pt x="13159380" y="10848908"/>
                </a:cubicBezTo>
                <a:cubicBezTo>
                  <a:pt x="13193604" y="10867560"/>
                  <a:pt x="13155546" y="11160109"/>
                  <a:pt x="13159380" y="11223009"/>
                </a:cubicBezTo>
                <a:cubicBezTo>
                  <a:pt x="13211615" y="11239739"/>
                  <a:pt x="13096147" y="11717263"/>
                  <a:pt x="13159380" y="11971209"/>
                </a:cubicBezTo>
                <a:cubicBezTo>
                  <a:pt x="13214737" y="12194275"/>
                  <a:pt x="13173008" y="12309974"/>
                  <a:pt x="13159380" y="12470010"/>
                </a:cubicBezTo>
                <a:cubicBezTo>
                  <a:pt x="12894061" y="12475276"/>
                  <a:pt x="12856317" y="12434962"/>
                  <a:pt x="12692820" y="12470010"/>
                </a:cubicBezTo>
                <a:cubicBezTo>
                  <a:pt x="12546156" y="12496744"/>
                  <a:pt x="12589520" y="12468708"/>
                  <a:pt x="12489448" y="12470010"/>
                </a:cubicBezTo>
                <a:cubicBezTo>
                  <a:pt x="12394140" y="12469983"/>
                  <a:pt x="12374157" y="12472269"/>
                  <a:pt x="12286076" y="12470010"/>
                </a:cubicBezTo>
                <a:cubicBezTo>
                  <a:pt x="12217929" y="12485395"/>
                  <a:pt x="12104769" y="12440297"/>
                  <a:pt x="11951110" y="12470010"/>
                </a:cubicBezTo>
                <a:cubicBezTo>
                  <a:pt x="11819266" y="12513368"/>
                  <a:pt x="11565020" y="12472286"/>
                  <a:pt x="11221362" y="12470010"/>
                </a:cubicBezTo>
                <a:cubicBezTo>
                  <a:pt x="10864045" y="12514370"/>
                  <a:pt x="10876082" y="12434609"/>
                  <a:pt x="10754802" y="12470010"/>
                </a:cubicBezTo>
                <a:cubicBezTo>
                  <a:pt x="10630897" y="12498283"/>
                  <a:pt x="10567834" y="12467208"/>
                  <a:pt x="10419836" y="12470010"/>
                </a:cubicBezTo>
                <a:cubicBezTo>
                  <a:pt x="10201660" y="12413957"/>
                  <a:pt x="9785216" y="12403814"/>
                  <a:pt x="9558495" y="12470010"/>
                </a:cubicBezTo>
                <a:cubicBezTo>
                  <a:pt x="9359377" y="12557430"/>
                  <a:pt x="8932128" y="12543453"/>
                  <a:pt x="8697154" y="12470010"/>
                </a:cubicBezTo>
                <a:cubicBezTo>
                  <a:pt x="8475728" y="12529884"/>
                  <a:pt x="8238821" y="12521610"/>
                  <a:pt x="7967406" y="12470010"/>
                </a:cubicBezTo>
                <a:cubicBezTo>
                  <a:pt x="7696585" y="12485698"/>
                  <a:pt x="7727321" y="12468340"/>
                  <a:pt x="7632440" y="12470010"/>
                </a:cubicBezTo>
                <a:cubicBezTo>
                  <a:pt x="7558594" y="12509799"/>
                  <a:pt x="7223031" y="12353747"/>
                  <a:pt x="7034287" y="12470010"/>
                </a:cubicBezTo>
                <a:cubicBezTo>
                  <a:pt x="6837296" y="12593387"/>
                  <a:pt x="6642840" y="12471319"/>
                  <a:pt x="6436133" y="12470010"/>
                </a:cubicBezTo>
                <a:cubicBezTo>
                  <a:pt x="6231662" y="12468655"/>
                  <a:pt x="5839498" y="12408984"/>
                  <a:pt x="5706386" y="12470010"/>
                </a:cubicBezTo>
                <a:cubicBezTo>
                  <a:pt x="5631947" y="12524411"/>
                  <a:pt x="5088177" y="12462301"/>
                  <a:pt x="4845044" y="12470010"/>
                </a:cubicBezTo>
                <a:cubicBezTo>
                  <a:pt x="4542721" y="12533656"/>
                  <a:pt x="4660915" y="12487114"/>
                  <a:pt x="4510078" y="12470010"/>
                </a:cubicBezTo>
                <a:cubicBezTo>
                  <a:pt x="4292787" y="12443213"/>
                  <a:pt x="4076977" y="12442539"/>
                  <a:pt x="3780331" y="12470010"/>
                </a:cubicBezTo>
                <a:cubicBezTo>
                  <a:pt x="3485899" y="12449292"/>
                  <a:pt x="3076624" y="12403380"/>
                  <a:pt x="2918990" y="12470010"/>
                </a:cubicBezTo>
                <a:cubicBezTo>
                  <a:pt x="2743502" y="12543964"/>
                  <a:pt x="2659352" y="12460801"/>
                  <a:pt x="2584024" y="12470010"/>
                </a:cubicBezTo>
                <a:cubicBezTo>
                  <a:pt x="2511847" y="12472904"/>
                  <a:pt x="2435586" y="12466461"/>
                  <a:pt x="2380651" y="12470010"/>
                </a:cubicBezTo>
                <a:cubicBezTo>
                  <a:pt x="2390133" y="12500923"/>
                  <a:pt x="1780603" y="12400887"/>
                  <a:pt x="1519310" y="12470010"/>
                </a:cubicBezTo>
                <a:cubicBezTo>
                  <a:pt x="1319558" y="12494749"/>
                  <a:pt x="1335993" y="12450732"/>
                  <a:pt x="1184344" y="12470010"/>
                </a:cubicBezTo>
                <a:cubicBezTo>
                  <a:pt x="1002828" y="12500692"/>
                  <a:pt x="863318" y="12464443"/>
                  <a:pt x="586191" y="12470010"/>
                </a:cubicBezTo>
                <a:cubicBezTo>
                  <a:pt x="311857" y="12505015"/>
                  <a:pt x="192120" y="12408047"/>
                  <a:pt x="0" y="12470010"/>
                </a:cubicBezTo>
                <a:cubicBezTo>
                  <a:pt x="1984" y="12168123"/>
                  <a:pt x="34236" y="11907123"/>
                  <a:pt x="0" y="11721809"/>
                </a:cubicBezTo>
                <a:cubicBezTo>
                  <a:pt x="-6283" y="11568373"/>
                  <a:pt x="9747" y="11622968"/>
                  <a:pt x="0" y="11597109"/>
                </a:cubicBezTo>
                <a:cubicBezTo>
                  <a:pt x="35573" y="11581237"/>
                  <a:pt x="117118" y="11217437"/>
                  <a:pt x="0" y="10848908"/>
                </a:cubicBezTo>
                <a:cubicBezTo>
                  <a:pt x="-40463" y="10538392"/>
                  <a:pt x="7718" y="10567295"/>
                  <a:pt x="0" y="10350108"/>
                </a:cubicBezTo>
                <a:cubicBezTo>
                  <a:pt x="-47626" y="10158613"/>
                  <a:pt x="21416" y="9974879"/>
                  <a:pt x="0" y="9601907"/>
                </a:cubicBezTo>
                <a:cubicBezTo>
                  <a:pt x="-100431" y="9290361"/>
                  <a:pt x="53263" y="9403997"/>
                  <a:pt x="0" y="9227807"/>
                </a:cubicBezTo>
                <a:cubicBezTo>
                  <a:pt x="-49687" y="9087414"/>
                  <a:pt x="-10944" y="8783318"/>
                  <a:pt x="0" y="8479606"/>
                </a:cubicBezTo>
                <a:cubicBezTo>
                  <a:pt x="5478" y="8142598"/>
                  <a:pt x="33471" y="8110015"/>
                  <a:pt x="0" y="7980806"/>
                </a:cubicBezTo>
                <a:cubicBezTo>
                  <a:pt x="13342" y="7834215"/>
                  <a:pt x="34536" y="7519996"/>
                  <a:pt x="0" y="7357305"/>
                </a:cubicBezTo>
                <a:cubicBezTo>
                  <a:pt x="2300" y="7201583"/>
                  <a:pt x="50568" y="7001979"/>
                  <a:pt x="0" y="6733805"/>
                </a:cubicBezTo>
                <a:cubicBezTo>
                  <a:pt x="-42101" y="6422145"/>
                  <a:pt x="32651" y="6448866"/>
                  <a:pt x="0" y="6359705"/>
                </a:cubicBezTo>
                <a:cubicBezTo>
                  <a:pt x="-39286" y="6287259"/>
                  <a:pt x="16946" y="6277918"/>
                  <a:pt x="0" y="6235005"/>
                </a:cubicBezTo>
                <a:cubicBezTo>
                  <a:pt x="1503" y="6212101"/>
                  <a:pt x="9515" y="6028854"/>
                  <a:pt x="0" y="5985605"/>
                </a:cubicBezTo>
                <a:cubicBezTo>
                  <a:pt x="-616" y="5960322"/>
                  <a:pt x="55988" y="5541434"/>
                  <a:pt x="0" y="5362104"/>
                </a:cubicBezTo>
                <a:cubicBezTo>
                  <a:pt x="-61355" y="5167471"/>
                  <a:pt x="15378" y="5218724"/>
                  <a:pt x="0" y="5112704"/>
                </a:cubicBezTo>
                <a:cubicBezTo>
                  <a:pt x="3070" y="4989035"/>
                  <a:pt x="20189" y="4986325"/>
                  <a:pt x="0" y="4863303"/>
                </a:cubicBezTo>
                <a:cubicBezTo>
                  <a:pt x="-3098" y="4772869"/>
                  <a:pt x="26982" y="4570968"/>
                  <a:pt x="0" y="4489203"/>
                </a:cubicBezTo>
                <a:cubicBezTo>
                  <a:pt x="-42456" y="4412516"/>
                  <a:pt x="-284" y="4340234"/>
                  <a:pt x="0" y="4239803"/>
                </a:cubicBezTo>
                <a:cubicBezTo>
                  <a:pt x="-28820" y="4145136"/>
                  <a:pt x="-6312" y="4031356"/>
                  <a:pt x="0" y="3990403"/>
                </a:cubicBezTo>
                <a:cubicBezTo>
                  <a:pt x="-100440" y="3912184"/>
                  <a:pt x="36829" y="3573898"/>
                  <a:pt x="0" y="3242202"/>
                </a:cubicBezTo>
                <a:cubicBezTo>
                  <a:pt x="-46055" y="2949316"/>
                  <a:pt x="51107" y="2705536"/>
                  <a:pt x="0" y="2494001"/>
                </a:cubicBezTo>
                <a:cubicBezTo>
                  <a:pt x="-121611" y="2297761"/>
                  <a:pt x="-25945" y="2100478"/>
                  <a:pt x="0" y="1745801"/>
                </a:cubicBezTo>
                <a:cubicBezTo>
                  <a:pt x="-60626" y="1420231"/>
                  <a:pt x="17206" y="1625686"/>
                  <a:pt x="0" y="1496401"/>
                </a:cubicBezTo>
                <a:cubicBezTo>
                  <a:pt x="-21437" y="1393340"/>
                  <a:pt x="76569" y="1112434"/>
                  <a:pt x="0" y="872900"/>
                </a:cubicBezTo>
                <a:cubicBezTo>
                  <a:pt x="-8459" y="569484"/>
                  <a:pt x="14777" y="797970"/>
                  <a:pt x="0" y="748200"/>
                </a:cubicBezTo>
                <a:cubicBezTo>
                  <a:pt x="1866" y="687306"/>
                  <a:pt x="26299" y="215991"/>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This project used a </a:t>
            </a:r>
            <a:r>
              <a:rPr b="1" i="0" lang="en-US" sz="3200" u="none" cap="none" strike="noStrike">
                <a:solidFill>
                  <a:schemeClr val="dk1"/>
                </a:solidFill>
                <a:latin typeface="Arial"/>
                <a:ea typeface="Arial"/>
                <a:cs typeface="Arial"/>
                <a:sym typeface="Arial"/>
              </a:rPr>
              <a:t>mixed-methods research design</a:t>
            </a:r>
            <a:r>
              <a:rPr b="0" i="0" lang="en-US" sz="3200" u="none" cap="none" strike="noStrike">
                <a:solidFill>
                  <a:schemeClr val="dk1"/>
                </a:solidFill>
                <a:latin typeface="Arial"/>
                <a:ea typeface="Arial"/>
                <a:cs typeface="Arial"/>
                <a:sym typeface="Arial"/>
              </a:rPr>
              <a:t> that collected a variety of quantitative and qualitative data to assess the impact of the program on participating youth and university student facilitators.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Research Questions:</a:t>
            </a:r>
            <a:endParaRPr b="1" i="0" sz="3200" u="sng"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 1. Does the Mobile Making program support increased interest and 	confidence for </a:t>
            </a:r>
            <a:r>
              <a:rPr b="1" i="0" lang="en-US" sz="3200" u="none" cap="none" strike="noStrike">
                <a:solidFill>
                  <a:schemeClr val="dk1"/>
                </a:solidFill>
                <a:latin typeface="Arial"/>
                <a:ea typeface="Arial"/>
                <a:cs typeface="Arial"/>
                <a:sym typeface="Arial"/>
              </a:rPr>
              <a:t>youth</a:t>
            </a:r>
            <a:r>
              <a:rPr b="0" i="0" lang="en-US" sz="3200" u="none" cap="none" strike="noStrike">
                <a:solidFill>
                  <a:schemeClr val="dk1"/>
                </a:solidFill>
                <a:latin typeface="Arial"/>
                <a:ea typeface="Arial"/>
                <a:cs typeface="Arial"/>
                <a:sym typeface="Arial"/>
              </a:rPr>
              <a:t> in Making and STEM?</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00"/>
              <a:buFont typeface="Arial"/>
              <a:buNone/>
            </a:pPr>
            <a:r>
              <a:t/>
            </a:r>
            <a:endParaRPr b="0" i="0" sz="3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 2. How did participating in the Mobile Making program impact </a:t>
            </a:r>
            <a:r>
              <a:rPr b="1" i="0" lang="en-US" sz="3200" u="none" cap="none" strike="noStrike">
                <a:solidFill>
                  <a:schemeClr val="dk1"/>
                </a:solidFill>
                <a:latin typeface="Arial"/>
                <a:ea typeface="Arial"/>
                <a:cs typeface="Arial"/>
                <a:sym typeface="Arial"/>
              </a:rPr>
              <a:t>youth 	interest </a:t>
            </a:r>
            <a:r>
              <a:rPr b="0" i="0" lang="en-US" sz="3200" u="none" cap="none" strike="noStrike">
                <a:solidFill>
                  <a:schemeClr val="dk1"/>
                </a:solidFill>
                <a:latin typeface="Arial"/>
                <a:ea typeface="Arial"/>
                <a:cs typeface="Arial"/>
                <a:sym typeface="Arial"/>
              </a:rPr>
              <a:t>in</a:t>
            </a:r>
            <a:r>
              <a:rPr lang="en-US" sz="3200">
                <a:solidFill>
                  <a:schemeClr val="dk1"/>
                </a:solidFill>
              </a:rPr>
              <a:t> science, technology, engineering, and math?</a:t>
            </a:r>
            <a:endParaRPr sz="3200">
              <a:solidFill>
                <a:schemeClr val="dk1"/>
              </a:solidFill>
            </a:endParaRPr>
          </a:p>
          <a:p>
            <a:pPr indent="0" lvl="0" marL="0" marR="0" rtl="0" algn="l">
              <a:lnSpc>
                <a:spcPct val="100000"/>
              </a:lnSpc>
              <a:spcBef>
                <a:spcPts val="1000"/>
              </a:spcBef>
              <a:spcAft>
                <a:spcPts val="0"/>
              </a:spcAft>
              <a:buClr>
                <a:srgbClr val="000000"/>
              </a:buClr>
              <a:buSzPts val="300"/>
              <a:buFont typeface="Arial"/>
              <a:buNone/>
            </a:pPr>
            <a:r>
              <a:t/>
            </a:r>
            <a:endParaRPr b="0" i="0" sz="3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 3. What aspects of the Mobile Making program did youth feel were 	</a:t>
            </a:r>
            <a:r>
              <a:rPr b="1" i="0" lang="en-US" sz="3200" u="none" cap="none" strike="noStrike">
                <a:solidFill>
                  <a:schemeClr val="dk1"/>
                </a:solidFill>
                <a:latin typeface="Arial"/>
                <a:ea typeface="Arial"/>
                <a:cs typeface="Arial"/>
                <a:sym typeface="Arial"/>
              </a:rPr>
              <a:t>important</a:t>
            </a:r>
            <a:r>
              <a:rPr b="0" i="0" lang="en-US" sz="32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chemeClr val="dk1"/>
                </a:solidFill>
                <a:latin typeface="Arial"/>
                <a:ea typeface="Arial"/>
                <a:cs typeface="Arial"/>
                <a:sym typeface="Arial"/>
              </a:rPr>
              <a:t>Data Collection &amp; Analysis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For the </a:t>
            </a:r>
            <a:r>
              <a:rPr b="1" i="0" lang="en-US" sz="3200" u="none" cap="none" strike="noStrike">
                <a:solidFill>
                  <a:schemeClr val="dk1"/>
                </a:solidFill>
                <a:latin typeface="Arial"/>
                <a:ea typeface="Arial"/>
                <a:cs typeface="Arial"/>
                <a:sym typeface="Arial"/>
              </a:rPr>
              <a:t>youth participants</a:t>
            </a:r>
            <a:r>
              <a:rPr b="0" i="0" lang="en-US" sz="3200" u="none" cap="none" strike="noStrike">
                <a:solidFill>
                  <a:schemeClr val="dk1"/>
                </a:solidFill>
                <a:latin typeface="Arial"/>
                <a:ea typeface="Arial"/>
                <a:cs typeface="Arial"/>
                <a:sym typeface="Arial"/>
              </a:rPr>
              <a:t>, we collected and analyzed the following:</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sz="1300">
              <a:solidFill>
                <a:schemeClr val="dk1"/>
              </a:solidFill>
            </a:endParaRPr>
          </a:p>
          <a:p>
            <a:pPr indent="-457200" lvl="1" marL="1200150" marR="0" rtl="0" algn="l">
              <a:lnSpc>
                <a:spcPct val="15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Observational data during activities</a:t>
            </a:r>
            <a:endParaRPr b="0" i="0" sz="1400" u="none" cap="none" strike="noStrike">
              <a:solidFill>
                <a:schemeClr val="dk1"/>
              </a:solidFill>
              <a:latin typeface="Arial"/>
              <a:ea typeface="Arial"/>
              <a:cs typeface="Arial"/>
              <a:sym typeface="Arial"/>
            </a:endParaRPr>
          </a:p>
          <a:p>
            <a:pPr indent="-457200" lvl="1" marL="1200150" marR="0" rtl="0" algn="l">
              <a:lnSpc>
                <a:spcPct val="15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Survey reflections after each activity (5)</a:t>
            </a:r>
            <a:endParaRPr b="0" i="0" sz="3200" u="none" cap="none" strike="noStrike">
              <a:solidFill>
                <a:schemeClr val="dk1"/>
              </a:solidFill>
              <a:latin typeface="Arial"/>
              <a:ea typeface="Arial"/>
              <a:cs typeface="Arial"/>
              <a:sym typeface="Arial"/>
            </a:endParaRPr>
          </a:p>
          <a:p>
            <a:pPr indent="-457200" lvl="1" marL="1200150" marR="0" rtl="0" algn="l">
              <a:lnSpc>
                <a:spcPct val="15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Post survey at the end of the semester</a:t>
            </a:r>
            <a:endParaRPr b="0" i="0" sz="1400" u="none" cap="none" strike="noStrike">
              <a:solidFill>
                <a:schemeClr val="dk1"/>
              </a:solidFill>
              <a:latin typeface="Arial"/>
              <a:ea typeface="Arial"/>
              <a:cs typeface="Arial"/>
              <a:sym typeface="Arial"/>
            </a:endParaRPr>
          </a:p>
          <a:p>
            <a:pPr indent="-457200" lvl="7" marL="1200150" marR="0" rtl="0" algn="r">
              <a:lnSpc>
                <a:spcPct val="150000"/>
              </a:lnSpc>
              <a:spcBef>
                <a:spcPts val="0"/>
              </a:spcBef>
              <a:spcAft>
                <a:spcPts val="0"/>
              </a:spcAft>
              <a:buClr>
                <a:schemeClr val="dk1"/>
              </a:buClr>
              <a:buSzPts val="3200"/>
              <a:buFont typeface="Courier New"/>
              <a:buChar char="o"/>
            </a:pPr>
            <a:r>
              <a:rPr b="1" i="0" lang="en-US" sz="3200" u="none" cap="none" strike="noStrike">
                <a:solidFill>
                  <a:schemeClr val="dk1"/>
                </a:solidFill>
                <a:latin typeface="Arial"/>
                <a:ea typeface="Arial"/>
                <a:cs typeface="Arial"/>
                <a:sym typeface="Arial"/>
              </a:rPr>
              <a:t>Descriptive statistics</a:t>
            </a:r>
            <a:r>
              <a:rPr b="0" i="0" lang="en-US" sz="3200" u="none" cap="none" strike="noStrike">
                <a:solidFill>
                  <a:schemeClr val="dk1"/>
                </a:solidFill>
                <a:latin typeface="Arial"/>
                <a:ea typeface="Arial"/>
                <a:cs typeface="Arial"/>
                <a:sym typeface="Arial"/>
              </a:rPr>
              <a:t> were run (mean, median, mode, etc.)</a:t>
            </a:r>
            <a:endParaRPr b="0" i="0" sz="1400" u="none" cap="none" strike="noStrike">
              <a:solidFill>
                <a:schemeClr val="dk1"/>
              </a:solidFill>
              <a:latin typeface="Arial"/>
              <a:ea typeface="Arial"/>
              <a:cs typeface="Arial"/>
              <a:sym typeface="Arial"/>
            </a:endParaRPr>
          </a:p>
        </p:txBody>
      </p:sp>
      <p:sp>
        <p:nvSpPr>
          <p:cNvPr id="59" name="Google Shape;59;p1"/>
          <p:cNvSpPr/>
          <p:nvPr/>
        </p:nvSpPr>
        <p:spPr>
          <a:xfrm>
            <a:off x="15190484" y="11094038"/>
            <a:ext cx="13167300" cy="839700"/>
          </a:xfrm>
          <a:custGeom>
            <a:rect b="b" l="l" r="r" t="t"/>
            <a:pathLst>
              <a:path extrusionOk="0" fill="none" h="839700" w="13167300">
                <a:moveTo>
                  <a:pt x="0" y="0"/>
                </a:moveTo>
                <a:cubicBezTo>
                  <a:pt x="397885" y="-57928"/>
                  <a:pt x="497403" y="1200"/>
                  <a:pt x="861860" y="0"/>
                </a:cubicBezTo>
                <a:cubicBezTo>
                  <a:pt x="1175470" y="-13024"/>
                  <a:pt x="1422326" y="19686"/>
                  <a:pt x="1592046" y="0"/>
                </a:cubicBezTo>
                <a:cubicBezTo>
                  <a:pt x="1762709" y="-33293"/>
                  <a:pt x="2247422" y="-30686"/>
                  <a:pt x="2453906" y="0"/>
                </a:cubicBezTo>
                <a:cubicBezTo>
                  <a:pt x="2756288" y="-13468"/>
                  <a:pt x="3040455" y="22171"/>
                  <a:pt x="3315766" y="0"/>
                </a:cubicBezTo>
                <a:cubicBezTo>
                  <a:pt x="3590857" y="-21014"/>
                  <a:pt x="3759063" y="47049"/>
                  <a:pt x="3914279" y="0"/>
                </a:cubicBezTo>
                <a:cubicBezTo>
                  <a:pt x="4036903" y="-50712"/>
                  <a:pt x="4182928" y="5996"/>
                  <a:pt x="4249447" y="0"/>
                </a:cubicBezTo>
                <a:cubicBezTo>
                  <a:pt x="4320238" y="-6150"/>
                  <a:pt x="4475305" y="34245"/>
                  <a:pt x="4584614" y="0"/>
                </a:cubicBezTo>
                <a:cubicBezTo>
                  <a:pt x="4737542" y="-839"/>
                  <a:pt x="5018886" y="-12195"/>
                  <a:pt x="5314801" y="0"/>
                </a:cubicBezTo>
                <a:cubicBezTo>
                  <a:pt x="5653171" y="15369"/>
                  <a:pt x="5652885" y="77528"/>
                  <a:pt x="5913315" y="0"/>
                </a:cubicBezTo>
                <a:cubicBezTo>
                  <a:pt x="6157137" y="-65152"/>
                  <a:pt x="6140971" y="11382"/>
                  <a:pt x="6248482" y="0"/>
                </a:cubicBezTo>
                <a:cubicBezTo>
                  <a:pt x="6356597" y="-37054"/>
                  <a:pt x="6551351" y="17776"/>
                  <a:pt x="6715323" y="0"/>
                </a:cubicBezTo>
                <a:cubicBezTo>
                  <a:pt x="6912377" y="-120229"/>
                  <a:pt x="7262339" y="77244"/>
                  <a:pt x="7577183" y="0"/>
                </a:cubicBezTo>
                <a:cubicBezTo>
                  <a:pt x="7845741" y="-25774"/>
                  <a:pt x="8148564" y="32695"/>
                  <a:pt x="8307369" y="0"/>
                </a:cubicBezTo>
                <a:cubicBezTo>
                  <a:pt x="8457610" y="-29732"/>
                  <a:pt x="8550079" y="11475"/>
                  <a:pt x="8774210" y="0"/>
                </a:cubicBezTo>
                <a:cubicBezTo>
                  <a:pt x="8980421" y="-16058"/>
                  <a:pt x="9246710" y="60577"/>
                  <a:pt x="9372724" y="0"/>
                </a:cubicBezTo>
                <a:cubicBezTo>
                  <a:pt x="9554051" y="-63705"/>
                  <a:pt x="9808908" y="75816"/>
                  <a:pt x="9971237" y="0"/>
                </a:cubicBezTo>
                <a:cubicBezTo>
                  <a:pt x="10112961" y="-46787"/>
                  <a:pt x="10460884" y="673"/>
                  <a:pt x="10833097" y="0"/>
                </a:cubicBezTo>
                <a:cubicBezTo>
                  <a:pt x="11205225" y="-60129"/>
                  <a:pt x="11228277" y="62689"/>
                  <a:pt x="11431610" y="0"/>
                </a:cubicBezTo>
                <a:cubicBezTo>
                  <a:pt x="11607368" y="-31919"/>
                  <a:pt x="11743599" y="18730"/>
                  <a:pt x="11898451" y="0"/>
                </a:cubicBezTo>
                <a:cubicBezTo>
                  <a:pt x="12038983" y="-23851"/>
                  <a:pt x="12376517" y="72922"/>
                  <a:pt x="12628638" y="0"/>
                </a:cubicBezTo>
                <a:cubicBezTo>
                  <a:pt x="12893822" y="-50221"/>
                  <a:pt x="12921685" y="48911"/>
                  <a:pt x="13167300" y="0"/>
                </a:cubicBezTo>
                <a:cubicBezTo>
                  <a:pt x="13170454" y="218530"/>
                  <a:pt x="13149022" y="251837"/>
                  <a:pt x="13167300" y="436644"/>
                </a:cubicBezTo>
                <a:cubicBezTo>
                  <a:pt x="13165728" y="598327"/>
                  <a:pt x="13122817" y="760970"/>
                  <a:pt x="13167300" y="839700"/>
                </a:cubicBezTo>
                <a:cubicBezTo>
                  <a:pt x="13089284" y="841325"/>
                  <a:pt x="13027142" y="841295"/>
                  <a:pt x="12963805" y="839700"/>
                </a:cubicBezTo>
                <a:cubicBezTo>
                  <a:pt x="12877862" y="864966"/>
                  <a:pt x="12740483" y="811132"/>
                  <a:pt x="12628638" y="839700"/>
                </a:cubicBezTo>
                <a:cubicBezTo>
                  <a:pt x="12516116" y="878074"/>
                  <a:pt x="12457217" y="822813"/>
                  <a:pt x="12293470" y="839700"/>
                </a:cubicBezTo>
                <a:cubicBezTo>
                  <a:pt x="12084859" y="835779"/>
                  <a:pt x="11895824" y="727076"/>
                  <a:pt x="11694956" y="839700"/>
                </a:cubicBezTo>
                <a:cubicBezTo>
                  <a:pt x="11499468" y="914613"/>
                  <a:pt x="11432527" y="807747"/>
                  <a:pt x="11359789" y="839700"/>
                </a:cubicBezTo>
                <a:cubicBezTo>
                  <a:pt x="11266821" y="984521"/>
                  <a:pt x="10840847" y="775925"/>
                  <a:pt x="10497929" y="839700"/>
                </a:cubicBezTo>
                <a:cubicBezTo>
                  <a:pt x="10137076" y="875801"/>
                  <a:pt x="10367697" y="827798"/>
                  <a:pt x="10294435" y="839700"/>
                </a:cubicBezTo>
                <a:cubicBezTo>
                  <a:pt x="10239548" y="843717"/>
                  <a:pt x="9796994" y="831375"/>
                  <a:pt x="9695921" y="839700"/>
                </a:cubicBezTo>
                <a:cubicBezTo>
                  <a:pt x="9562851" y="873728"/>
                  <a:pt x="9274416" y="786703"/>
                  <a:pt x="9097407" y="839700"/>
                </a:cubicBezTo>
                <a:cubicBezTo>
                  <a:pt x="8940817" y="840830"/>
                  <a:pt x="8538440" y="852234"/>
                  <a:pt x="8367221" y="839700"/>
                </a:cubicBezTo>
                <a:cubicBezTo>
                  <a:pt x="8189296" y="843510"/>
                  <a:pt x="8151801" y="797498"/>
                  <a:pt x="8032053" y="839700"/>
                </a:cubicBezTo>
                <a:cubicBezTo>
                  <a:pt x="7861372" y="865592"/>
                  <a:pt x="7479082" y="787741"/>
                  <a:pt x="7301866" y="839700"/>
                </a:cubicBezTo>
                <a:cubicBezTo>
                  <a:pt x="7090354" y="886432"/>
                  <a:pt x="6767099" y="764627"/>
                  <a:pt x="6571680" y="839700"/>
                </a:cubicBezTo>
                <a:cubicBezTo>
                  <a:pt x="6383043" y="892377"/>
                  <a:pt x="6439960" y="844230"/>
                  <a:pt x="6368185" y="839700"/>
                </a:cubicBezTo>
                <a:cubicBezTo>
                  <a:pt x="6279041" y="847098"/>
                  <a:pt x="6272896" y="817443"/>
                  <a:pt x="6164690" y="839700"/>
                </a:cubicBezTo>
                <a:cubicBezTo>
                  <a:pt x="6085276" y="809361"/>
                  <a:pt x="5755637" y="753837"/>
                  <a:pt x="5434504" y="839700"/>
                </a:cubicBezTo>
                <a:cubicBezTo>
                  <a:pt x="5071874" y="914439"/>
                  <a:pt x="5345858" y="839923"/>
                  <a:pt x="5231009" y="839700"/>
                </a:cubicBezTo>
                <a:cubicBezTo>
                  <a:pt x="5123780" y="871287"/>
                  <a:pt x="4897685" y="803408"/>
                  <a:pt x="4632496" y="839700"/>
                </a:cubicBezTo>
                <a:cubicBezTo>
                  <a:pt x="4419092" y="846034"/>
                  <a:pt x="4146508" y="747552"/>
                  <a:pt x="3770636" y="839700"/>
                </a:cubicBezTo>
                <a:cubicBezTo>
                  <a:pt x="3373658" y="916188"/>
                  <a:pt x="3387038" y="825299"/>
                  <a:pt x="3172122" y="839700"/>
                </a:cubicBezTo>
                <a:cubicBezTo>
                  <a:pt x="2894479" y="856815"/>
                  <a:pt x="2525281" y="746810"/>
                  <a:pt x="2310263" y="839700"/>
                </a:cubicBezTo>
                <a:cubicBezTo>
                  <a:pt x="2088990" y="917916"/>
                  <a:pt x="2141974" y="805956"/>
                  <a:pt x="1975095" y="839700"/>
                </a:cubicBezTo>
                <a:cubicBezTo>
                  <a:pt x="1805357" y="827548"/>
                  <a:pt x="1322281" y="797459"/>
                  <a:pt x="1113235" y="839700"/>
                </a:cubicBezTo>
                <a:cubicBezTo>
                  <a:pt x="919983" y="877504"/>
                  <a:pt x="781051" y="801179"/>
                  <a:pt x="514722" y="839700"/>
                </a:cubicBezTo>
                <a:cubicBezTo>
                  <a:pt x="269541" y="843156"/>
                  <a:pt x="193426" y="817544"/>
                  <a:pt x="0" y="839700"/>
                </a:cubicBezTo>
                <a:cubicBezTo>
                  <a:pt x="-55254" y="726930"/>
                  <a:pt x="15368" y="632326"/>
                  <a:pt x="0" y="419850"/>
                </a:cubicBezTo>
                <a:cubicBezTo>
                  <a:pt x="-4718" y="235111"/>
                  <a:pt x="10690" y="206568"/>
                  <a:pt x="0" y="0"/>
                </a:cubicBezTo>
                <a:close/>
              </a:path>
              <a:path extrusionOk="0" fill="none" h="839700" w="13167300">
                <a:moveTo>
                  <a:pt x="0" y="0"/>
                </a:moveTo>
                <a:cubicBezTo>
                  <a:pt x="273085" y="-14871"/>
                  <a:pt x="330996" y="-6673"/>
                  <a:pt x="598514" y="0"/>
                </a:cubicBezTo>
                <a:cubicBezTo>
                  <a:pt x="858462" y="-4676"/>
                  <a:pt x="795240" y="17601"/>
                  <a:pt x="933681" y="0"/>
                </a:cubicBezTo>
                <a:cubicBezTo>
                  <a:pt x="1026386" y="-16033"/>
                  <a:pt x="1268040" y="27974"/>
                  <a:pt x="1663868" y="0"/>
                </a:cubicBezTo>
                <a:cubicBezTo>
                  <a:pt x="1976627" y="-38109"/>
                  <a:pt x="1958723" y="8736"/>
                  <a:pt x="2130709" y="0"/>
                </a:cubicBezTo>
                <a:cubicBezTo>
                  <a:pt x="2331165" y="-13646"/>
                  <a:pt x="2727531" y="116187"/>
                  <a:pt x="2992568" y="0"/>
                </a:cubicBezTo>
                <a:cubicBezTo>
                  <a:pt x="3330867" y="-105896"/>
                  <a:pt x="3174571" y="65588"/>
                  <a:pt x="3327736" y="0"/>
                </a:cubicBezTo>
                <a:cubicBezTo>
                  <a:pt x="3467694" y="-38391"/>
                  <a:pt x="3925532" y="51427"/>
                  <a:pt x="4057922" y="0"/>
                </a:cubicBezTo>
                <a:cubicBezTo>
                  <a:pt x="4238995" y="-55217"/>
                  <a:pt x="4257234" y="12986"/>
                  <a:pt x="4393090" y="0"/>
                </a:cubicBezTo>
                <a:cubicBezTo>
                  <a:pt x="4523924" y="-20836"/>
                  <a:pt x="4515422" y="21612"/>
                  <a:pt x="4596585" y="0"/>
                </a:cubicBezTo>
                <a:cubicBezTo>
                  <a:pt x="4686698" y="-25300"/>
                  <a:pt x="5088458" y="22317"/>
                  <a:pt x="5326771" y="0"/>
                </a:cubicBezTo>
                <a:cubicBezTo>
                  <a:pt x="5577027" y="-32788"/>
                  <a:pt x="5970961" y="8190"/>
                  <a:pt x="6188631" y="0"/>
                </a:cubicBezTo>
                <a:cubicBezTo>
                  <a:pt x="6377599" y="-51616"/>
                  <a:pt x="6534974" y="45331"/>
                  <a:pt x="6655472" y="0"/>
                </a:cubicBezTo>
                <a:cubicBezTo>
                  <a:pt x="6763243" y="-22068"/>
                  <a:pt x="6768160" y="-3447"/>
                  <a:pt x="6858966" y="0"/>
                </a:cubicBezTo>
                <a:cubicBezTo>
                  <a:pt x="6962864" y="-11778"/>
                  <a:pt x="7105484" y="29306"/>
                  <a:pt x="7325807" y="0"/>
                </a:cubicBezTo>
                <a:cubicBezTo>
                  <a:pt x="7556449" y="-124528"/>
                  <a:pt x="7915717" y="103459"/>
                  <a:pt x="8187667" y="0"/>
                </a:cubicBezTo>
                <a:cubicBezTo>
                  <a:pt x="8483489" y="-78309"/>
                  <a:pt x="8508341" y="80227"/>
                  <a:pt x="8786180" y="0"/>
                </a:cubicBezTo>
                <a:cubicBezTo>
                  <a:pt x="9057404" y="38699"/>
                  <a:pt x="9401167" y="146724"/>
                  <a:pt x="9648040" y="0"/>
                </a:cubicBezTo>
                <a:cubicBezTo>
                  <a:pt x="9945413" y="-109604"/>
                  <a:pt x="9773620" y="16342"/>
                  <a:pt x="9851534" y="0"/>
                </a:cubicBezTo>
                <a:cubicBezTo>
                  <a:pt x="9941319" y="-12230"/>
                  <a:pt x="10226625" y="61124"/>
                  <a:pt x="10450048" y="0"/>
                </a:cubicBezTo>
                <a:cubicBezTo>
                  <a:pt x="10661744" y="-32272"/>
                  <a:pt x="10782203" y="49965"/>
                  <a:pt x="11048562" y="0"/>
                </a:cubicBezTo>
                <a:cubicBezTo>
                  <a:pt x="11291071" y="-38439"/>
                  <a:pt x="11396763" y="20189"/>
                  <a:pt x="11647075" y="0"/>
                </a:cubicBezTo>
                <a:cubicBezTo>
                  <a:pt x="11885667" y="-28997"/>
                  <a:pt x="11897246" y="7330"/>
                  <a:pt x="12113916" y="0"/>
                </a:cubicBezTo>
                <a:cubicBezTo>
                  <a:pt x="12337804" y="-806"/>
                  <a:pt x="12239662" y="16934"/>
                  <a:pt x="12317411" y="0"/>
                </a:cubicBezTo>
                <a:cubicBezTo>
                  <a:pt x="12362642" y="2425"/>
                  <a:pt x="12508036" y="-15496"/>
                  <a:pt x="12652578" y="0"/>
                </a:cubicBezTo>
                <a:cubicBezTo>
                  <a:pt x="12774405" y="-22700"/>
                  <a:pt x="12967005" y="34405"/>
                  <a:pt x="13167300" y="0"/>
                </a:cubicBezTo>
                <a:cubicBezTo>
                  <a:pt x="13200805" y="193322"/>
                  <a:pt x="13180357" y="232481"/>
                  <a:pt x="13167300" y="419850"/>
                </a:cubicBezTo>
                <a:cubicBezTo>
                  <a:pt x="13163052" y="614184"/>
                  <a:pt x="13162903" y="757192"/>
                  <a:pt x="13167300" y="839700"/>
                </a:cubicBezTo>
                <a:cubicBezTo>
                  <a:pt x="13070277" y="888636"/>
                  <a:pt x="12899048" y="840221"/>
                  <a:pt x="12700459" y="839700"/>
                </a:cubicBezTo>
                <a:cubicBezTo>
                  <a:pt x="12499466" y="855721"/>
                  <a:pt x="12600633" y="845252"/>
                  <a:pt x="12496965" y="839700"/>
                </a:cubicBezTo>
                <a:cubicBezTo>
                  <a:pt x="12450567" y="850609"/>
                  <a:pt x="11980261" y="786570"/>
                  <a:pt x="11766778" y="839700"/>
                </a:cubicBezTo>
                <a:cubicBezTo>
                  <a:pt x="11565796" y="779838"/>
                  <a:pt x="11237228" y="722858"/>
                  <a:pt x="10904918" y="839700"/>
                </a:cubicBezTo>
                <a:cubicBezTo>
                  <a:pt x="10635754" y="896223"/>
                  <a:pt x="10792112" y="847497"/>
                  <a:pt x="10701424" y="839700"/>
                </a:cubicBezTo>
                <a:cubicBezTo>
                  <a:pt x="10585212" y="907858"/>
                  <a:pt x="10311740" y="806218"/>
                  <a:pt x="9839564" y="839700"/>
                </a:cubicBezTo>
                <a:cubicBezTo>
                  <a:pt x="9418549" y="907806"/>
                  <a:pt x="9377783" y="851477"/>
                  <a:pt x="9241051" y="839700"/>
                </a:cubicBezTo>
                <a:cubicBezTo>
                  <a:pt x="9115293" y="835351"/>
                  <a:pt x="9033817" y="810550"/>
                  <a:pt x="8905883" y="839700"/>
                </a:cubicBezTo>
                <a:cubicBezTo>
                  <a:pt x="8780623" y="876624"/>
                  <a:pt x="8684208" y="810256"/>
                  <a:pt x="8439042" y="839700"/>
                </a:cubicBezTo>
                <a:cubicBezTo>
                  <a:pt x="8241515" y="882389"/>
                  <a:pt x="8050808" y="823466"/>
                  <a:pt x="7840529" y="839700"/>
                </a:cubicBezTo>
                <a:cubicBezTo>
                  <a:pt x="7597700" y="837826"/>
                  <a:pt x="7171123" y="764954"/>
                  <a:pt x="6978669" y="839700"/>
                </a:cubicBezTo>
                <a:cubicBezTo>
                  <a:pt x="6788545" y="869707"/>
                  <a:pt x="6454324" y="710221"/>
                  <a:pt x="6116809" y="839700"/>
                </a:cubicBezTo>
                <a:cubicBezTo>
                  <a:pt x="5761871" y="879248"/>
                  <a:pt x="5756319" y="806991"/>
                  <a:pt x="5518296" y="839700"/>
                </a:cubicBezTo>
                <a:cubicBezTo>
                  <a:pt x="5270650" y="859722"/>
                  <a:pt x="5239944" y="811361"/>
                  <a:pt x="5051455" y="839700"/>
                </a:cubicBezTo>
                <a:cubicBezTo>
                  <a:pt x="4862737" y="891217"/>
                  <a:pt x="4823505" y="839944"/>
                  <a:pt x="4716287" y="839700"/>
                </a:cubicBezTo>
                <a:cubicBezTo>
                  <a:pt x="4596127" y="854083"/>
                  <a:pt x="4267397" y="841389"/>
                  <a:pt x="3986101" y="839700"/>
                </a:cubicBezTo>
                <a:cubicBezTo>
                  <a:pt x="3699384" y="878212"/>
                  <a:pt x="3752848" y="828264"/>
                  <a:pt x="3650933" y="839700"/>
                </a:cubicBezTo>
                <a:cubicBezTo>
                  <a:pt x="3595476" y="863125"/>
                  <a:pt x="3176611" y="767821"/>
                  <a:pt x="2920747" y="839700"/>
                </a:cubicBezTo>
                <a:cubicBezTo>
                  <a:pt x="2748191" y="945945"/>
                  <a:pt x="2585933" y="795097"/>
                  <a:pt x="2322233" y="839700"/>
                </a:cubicBezTo>
                <a:cubicBezTo>
                  <a:pt x="2098480" y="931454"/>
                  <a:pt x="2145439" y="815013"/>
                  <a:pt x="1987065" y="839700"/>
                </a:cubicBezTo>
                <a:cubicBezTo>
                  <a:pt x="1828634" y="863019"/>
                  <a:pt x="1873970" y="820021"/>
                  <a:pt x="1783571" y="839700"/>
                </a:cubicBezTo>
                <a:cubicBezTo>
                  <a:pt x="1686867" y="882524"/>
                  <a:pt x="1533901" y="849857"/>
                  <a:pt x="1448403" y="839700"/>
                </a:cubicBezTo>
                <a:cubicBezTo>
                  <a:pt x="1366611" y="864827"/>
                  <a:pt x="1095540" y="849501"/>
                  <a:pt x="849889" y="839700"/>
                </a:cubicBezTo>
                <a:cubicBezTo>
                  <a:pt x="655938" y="858640"/>
                  <a:pt x="178140" y="764028"/>
                  <a:pt x="0" y="839700"/>
                </a:cubicBezTo>
                <a:cubicBezTo>
                  <a:pt x="-43174" y="657083"/>
                  <a:pt x="61282" y="514396"/>
                  <a:pt x="0" y="419850"/>
                </a:cubicBezTo>
                <a:cubicBezTo>
                  <a:pt x="-64103" y="286696"/>
                  <a:pt x="-1886" y="82300"/>
                  <a:pt x="0" y="0"/>
                </a:cubicBezTo>
                <a:close/>
              </a:path>
              <a:path extrusionOk="0" fill="none" h="839700" w="13167300">
                <a:moveTo>
                  <a:pt x="0" y="0"/>
                </a:moveTo>
                <a:cubicBezTo>
                  <a:pt x="391156" y="-44981"/>
                  <a:pt x="499180" y="-3327"/>
                  <a:pt x="861860" y="0"/>
                </a:cubicBezTo>
                <a:cubicBezTo>
                  <a:pt x="1214055" y="-18242"/>
                  <a:pt x="1422962" y="-20862"/>
                  <a:pt x="1592046" y="0"/>
                </a:cubicBezTo>
                <a:cubicBezTo>
                  <a:pt x="1762592" y="-41869"/>
                  <a:pt x="2253172" y="-22726"/>
                  <a:pt x="2453906" y="0"/>
                </a:cubicBezTo>
                <a:cubicBezTo>
                  <a:pt x="2704724" y="-6539"/>
                  <a:pt x="3074454" y="28209"/>
                  <a:pt x="3315766" y="0"/>
                </a:cubicBezTo>
                <a:cubicBezTo>
                  <a:pt x="3620797" y="-12181"/>
                  <a:pt x="3747423" y="53218"/>
                  <a:pt x="3914279" y="0"/>
                </a:cubicBezTo>
                <a:cubicBezTo>
                  <a:pt x="4035862" y="-40255"/>
                  <a:pt x="4169084" y="27427"/>
                  <a:pt x="4249447" y="0"/>
                </a:cubicBezTo>
                <a:cubicBezTo>
                  <a:pt x="4303048" y="-6290"/>
                  <a:pt x="4432177" y="31105"/>
                  <a:pt x="4584614" y="0"/>
                </a:cubicBezTo>
                <a:cubicBezTo>
                  <a:pt x="4699919" y="-30057"/>
                  <a:pt x="5024605" y="5601"/>
                  <a:pt x="5314801" y="0"/>
                </a:cubicBezTo>
                <a:cubicBezTo>
                  <a:pt x="5672357" y="-6500"/>
                  <a:pt x="5657214" y="58522"/>
                  <a:pt x="5913315" y="0"/>
                </a:cubicBezTo>
                <a:cubicBezTo>
                  <a:pt x="6165447" y="-64798"/>
                  <a:pt x="6154255" y="2834"/>
                  <a:pt x="6248482" y="0"/>
                </a:cubicBezTo>
                <a:cubicBezTo>
                  <a:pt x="6357397" y="-46385"/>
                  <a:pt x="6501808" y="62971"/>
                  <a:pt x="6715323" y="0"/>
                </a:cubicBezTo>
                <a:cubicBezTo>
                  <a:pt x="6926272" y="-43747"/>
                  <a:pt x="7290631" y="21589"/>
                  <a:pt x="7577183" y="0"/>
                </a:cubicBezTo>
                <a:cubicBezTo>
                  <a:pt x="7851710" y="-44676"/>
                  <a:pt x="8157827" y="40188"/>
                  <a:pt x="8307369" y="0"/>
                </a:cubicBezTo>
                <a:cubicBezTo>
                  <a:pt x="8449198" y="-35648"/>
                  <a:pt x="8565065" y="-12403"/>
                  <a:pt x="8774210" y="0"/>
                </a:cubicBezTo>
                <a:cubicBezTo>
                  <a:pt x="8992782" y="-3308"/>
                  <a:pt x="9197790" y="65580"/>
                  <a:pt x="9372724" y="0"/>
                </a:cubicBezTo>
                <a:cubicBezTo>
                  <a:pt x="9559139" y="-50779"/>
                  <a:pt x="9801836" y="55623"/>
                  <a:pt x="9971237" y="0"/>
                </a:cubicBezTo>
                <a:cubicBezTo>
                  <a:pt x="10134626" y="-88260"/>
                  <a:pt x="10466748" y="87663"/>
                  <a:pt x="10833097" y="0"/>
                </a:cubicBezTo>
                <a:cubicBezTo>
                  <a:pt x="11188854" y="-78589"/>
                  <a:pt x="11252500" y="2339"/>
                  <a:pt x="11431610" y="0"/>
                </a:cubicBezTo>
                <a:cubicBezTo>
                  <a:pt x="11601585" y="-62713"/>
                  <a:pt x="11768641" y="33557"/>
                  <a:pt x="11898451" y="0"/>
                </a:cubicBezTo>
                <a:cubicBezTo>
                  <a:pt x="12039833" y="-40492"/>
                  <a:pt x="12318035" y="70476"/>
                  <a:pt x="12628638" y="0"/>
                </a:cubicBezTo>
                <a:cubicBezTo>
                  <a:pt x="12891768" y="-63679"/>
                  <a:pt x="12912611" y="45432"/>
                  <a:pt x="13167300" y="0"/>
                </a:cubicBezTo>
                <a:cubicBezTo>
                  <a:pt x="13192303" y="209720"/>
                  <a:pt x="13156766" y="252070"/>
                  <a:pt x="13167300" y="436644"/>
                </a:cubicBezTo>
                <a:cubicBezTo>
                  <a:pt x="13195161" y="623878"/>
                  <a:pt x="13121126" y="775320"/>
                  <a:pt x="13167300" y="839700"/>
                </a:cubicBezTo>
                <a:cubicBezTo>
                  <a:pt x="13096540" y="830702"/>
                  <a:pt x="13024836" y="821000"/>
                  <a:pt x="12963805" y="839700"/>
                </a:cubicBezTo>
                <a:cubicBezTo>
                  <a:pt x="12871431" y="855907"/>
                  <a:pt x="12740196" y="819093"/>
                  <a:pt x="12628638" y="839700"/>
                </a:cubicBezTo>
                <a:cubicBezTo>
                  <a:pt x="12511460" y="876947"/>
                  <a:pt x="12468849" y="814063"/>
                  <a:pt x="12293470" y="839700"/>
                </a:cubicBezTo>
                <a:cubicBezTo>
                  <a:pt x="12109160" y="908264"/>
                  <a:pt x="11873302" y="773737"/>
                  <a:pt x="11694956" y="839700"/>
                </a:cubicBezTo>
                <a:cubicBezTo>
                  <a:pt x="11493535" y="899657"/>
                  <a:pt x="11419922" y="811653"/>
                  <a:pt x="11359789" y="839700"/>
                </a:cubicBezTo>
                <a:cubicBezTo>
                  <a:pt x="11274446" y="846528"/>
                  <a:pt x="10963653" y="801562"/>
                  <a:pt x="10497929" y="839700"/>
                </a:cubicBezTo>
                <a:cubicBezTo>
                  <a:pt x="10144113" y="879444"/>
                  <a:pt x="10343787" y="835784"/>
                  <a:pt x="10294435" y="839700"/>
                </a:cubicBezTo>
                <a:cubicBezTo>
                  <a:pt x="10232937" y="860837"/>
                  <a:pt x="9813174" y="800577"/>
                  <a:pt x="9695921" y="839700"/>
                </a:cubicBezTo>
                <a:cubicBezTo>
                  <a:pt x="9531786" y="871780"/>
                  <a:pt x="9271879" y="793145"/>
                  <a:pt x="9097407" y="839700"/>
                </a:cubicBezTo>
                <a:cubicBezTo>
                  <a:pt x="8944979" y="856086"/>
                  <a:pt x="8560702" y="864917"/>
                  <a:pt x="8367221" y="839700"/>
                </a:cubicBezTo>
                <a:cubicBezTo>
                  <a:pt x="8186320" y="835916"/>
                  <a:pt x="8161818" y="793638"/>
                  <a:pt x="8032053" y="839700"/>
                </a:cubicBezTo>
                <a:cubicBezTo>
                  <a:pt x="7898822" y="885418"/>
                  <a:pt x="7481730" y="806240"/>
                  <a:pt x="7301866" y="839700"/>
                </a:cubicBezTo>
                <a:cubicBezTo>
                  <a:pt x="7114414" y="912760"/>
                  <a:pt x="6757918" y="770680"/>
                  <a:pt x="6571680" y="839700"/>
                </a:cubicBezTo>
                <a:cubicBezTo>
                  <a:pt x="6380438" y="872214"/>
                  <a:pt x="6466938" y="818694"/>
                  <a:pt x="6368185" y="839700"/>
                </a:cubicBezTo>
                <a:cubicBezTo>
                  <a:pt x="6281444" y="838243"/>
                  <a:pt x="6262144" y="816533"/>
                  <a:pt x="6164690" y="839700"/>
                </a:cubicBezTo>
                <a:cubicBezTo>
                  <a:pt x="6138412" y="900816"/>
                  <a:pt x="5820873" y="733924"/>
                  <a:pt x="5434504" y="839700"/>
                </a:cubicBezTo>
                <a:cubicBezTo>
                  <a:pt x="5102667" y="897675"/>
                  <a:pt x="5339682" y="835363"/>
                  <a:pt x="5231009" y="839700"/>
                </a:cubicBezTo>
                <a:cubicBezTo>
                  <a:pt x="5089841" y="801870"/>
                  <a:pt x="4835352" y="799835"/>
                  <a:pt x="4632496" y="839700"/>
                </a:cubicBezTo>
                <a:cubicBezTo>
                  <a:pt x="4417814" y="840870"/>
                  <a:pt x="4152876" y="774030"/>
                  <a:pt x="3770636" y="839700"/>
                </a:cubicBezTo>
                <a:cubicBezTo>
                  <a:pt x="3392200" y="930118"/>
                  <a:pt x="3403080" y="779966"/>
                  <a:pt x="3172122" y="839700"/>
                </a:cubicBezTo>
                <a:cubicBezTo>
                  <a:pt x="2889389" y="879112"/>
                  <a:pt x="2527792" y="771334"/>
                  <a:pt x="2310263" y="839700"/>
                </a:cubicBezTo>
                <a:cubicBezTo>
                  <a:pt x="2110873" y="926105"/>
                  <a:pt x="2135925" y="793050"/>
                  <a:pt x="1975095" y="839700"/>
                </a:cubicBezTo>
                <a:cubicBezTo>
                  <a:pt x="1747026" y="878019"/>
                  <a:pt x="1311126" y="818568"/>
                  <a:pt x="1113235" y="839700"/>
                </a:cubicBezTo>
                <a:cubicBezTo>
                  <a:pt x="878243" y="927023"/>
                  <a:pt x="765320" y="842199"/>
                  <a:pt x="514722" y="839700"/>
                </a:cubicBezTo>
                <a:cubicBezTo>
                  <a:pt x="270810" y="867370"/>
                  <a:pt x="205943" y="819287"/>
                  <a:pt x="0" y="839700"/>
                </a:cubicBezTo>
                <a:cubicBezTo>
                  <a:pt x="-31950" y="773991"/>
                  <a:pt x="16125" y="608481"/>
                  <a:pt x="0" y="419850"/>
                </a:cubicBezTo>
                <a:cubicBezTo>
                  <a:pt x="-5689" y="251796"/>
                  <a:pt x="4121" y="207230"/>
                  <a:pt x="0" y="0"/>
                </a:cubicBezTo>
                <a:close/>
              </a:path>
              <a:path extrusionOk="0" h="839700" w="13167300">
                <a:moveTo>
                  <a:pt x="0" y="0"/>
                </a:moveTo>
                <a:cubicBezTo>
                  <a:pt x="279027" y="2139"/>
                  <a:pt x="327013" y="5752"/>
                  <a:pt x="598514" y="0"/>
                </a:cubicBezTo>
                <a:cubicBezTo>
                  <a:pt x="871112" y="12043"/>
                  <a:pt x="803628" y="19501"/>
                  <a:pt x="933681" y="0"/>
                </a:cubicBezTo>
                <a:cubicBezTo>
                  <a:pt x="1083591" y="39623"/>
                  <a:pt x="1381253" y="11152"/>
                  <a:pt x="1663868" y="0"/>
                </a:cubicBezTo>
                <a:cubicBezTo>
                  <a:pt x="1970819" y="-41562"/>
                  <a:pt x="1928369" y="8358"/>
                  <a:pt x="2130709" y="0"/>
                </a:cubicBezTo>
                <a:cubicBezTo>
                  <a:pt x="2280411" y="-57314"/>
                  <a:pt x="2678150" y="78408"/>
                  <a:pt x="2992568" y="0"/>
                </a:cubicBezTo>
                <a:cubicBezTo>
                  <a:pt x="3305713" y="-71682"/>
                  <a:pt x="3217497" y="40603"/>
                  <a:pt x="3327736" y="0"/>
                </a:cubicBezTo>
                <a:cubicBezTo>
                  <a:pt x="3448821" y="-40604"/>
                  <a:pt x="3856622" y="67657"/>
                  <a:pt x="4057922" y="0"/>
                </a:cubicBezTo>
                <a:cubicBezTo>
                  <a:pt x="4246101" y="-65674"/>
                  <a:pt x="4247171" y="35385"/>
                  <a:pt x="4393090" y="0"/>
                </a:cubicBezTo>
                <a:cubicBezTo>
                  <a:pt x="4525064" y="-26421"/>
                  <a:pt x="4517730" y="25617"/>
                  <a:pt x="4596585" y="0"/>
                </a:cubicBezTo>
                <a:cubicBezTo>
                  <a:pt x="4733541" y="-17447"/>
                  <a:pt x="5085529" y="14308"/>
                  <a:pt x="5326771" y="0"/>
                </a:cubicBezTo>
                <a:cubicBezTo>
                  <a:pt x="5534558" y="-31822"/>
                  <a:pt x="5952465" y="74931"/>
                  <a:pt x="6188631" y="0"/>
                </a:cubicBezTo>
                <a:cubicBezTo>
                  <a:pt x="6361842" y="-63851"/>
                  <a:pt x="6549674" y="28351"/>
                  <a:pt x="6655472" y="0"/>
                </a:cubicBezTo>
                <a:cubicBezTo>
                  <a:pt x="6758490" y="-18785"/>
                  <a:pt x="6763519" y="8804"/>
                  <a:pt x="6858966" y="0"/>
                </a:cubicBezTo>
                <a:cubicBezTo>
                  <a:pt x="6966724" y="13894"/>
                  <a:pt x="7138725" y="46088"/>
                  <a:pt x="7325807" y="0"/>
                </a:cubicBezTo>
                <a:cubicBezTo>
                  <a:pt x="7589059" y="-44749"/>
                  <a:pt x="7884401" y="113539"/>
                  <a:pt x="8187667" y="0"/>
                </a:cubicBezTo>
                <a:cubicBezTo>
                  <a:pt x="8477256" y="-69644"/>
                  <a:pt x="8507578" y="48306"/>
                  <a:pt x="8786180" y="0"/>
                </a:cubicBezTo>
                <a:cubicBezTo>
                  <a:pt x="8991703" y="-44076"/>
                  <a:pt x="9372661" y="66178"/>
                  <a:pt x="9648040" y="0"/>
                </a:cubicBezTo>
                <a:cubicBezTo>
                  <a:pt x="9934623" y="-103554"/>
                  <a:pt x="9782360" y="12232"/>
                  <a:pt x="9851534" y="0"/>
                </a:cubicBezTo>
                <a:cubicBezTo>
                  <a:pt x="9914241" y="26589"/>
                  <a:pt x="10178715" y="33160"/>
                  <a:pt x="10450048" y="0"/>
                </a:cubicBezTo>
                <a:cubicBezTo>
                  <a:pt x="10672938" y="-7690"/>
                  <a:pt x="10846673" y="67897"/>
                  <a:pt x="11048562" y="0"/>
                </a:cubicBezTo>
                <a:cubicBezTo>
                  <a:pt x="11235283" y="-8915"/>
                  <a:pt x="11431141" y="28831"/>
                  <a:pt x="11647075" y="0"/>
                </a:cubicBezTo>
                <a:cubicBezTo>
                  <a:pt x="11895196" y="-40653"/>
                  <a:pt x="11899116" y="11017"/>
                  <a:pt x="12113916" y="0"/>
                </a:cubicBezTo>
                <a:cubicBezTo>
                  <a:pt x="12352317" y="-19096"/>
                  <a:pt x="12237509" y="28163"/>
                  <a:pt x="12317411" y="0"/>
                </a:cubicBezTo>
                <a:cubicBezTo>
                  <a:pt x="12403171" y="-12410"/>
                  <a:pt x="12510232" y="6393"/>
                  <a:pt x="12652578" y="0"/>
                </a:cubicBezTo>
                <a:cubicBezTo>
                  <a:pt x="12791216" y="1629"/>
                  <a:pt x="12943030" y="74856"/>
                  <a:pt x="13167300" y="0"/>
                </a:cubicBezTo>
                <a:cubicBezTo>
                  <a:pt x="13216203" y="188009"/>
                  <a:pt x="13163220" y="227885"/>
                  <a:pt x="13167300" y="419850"/>
                </a:cubicBezTo>
                <a:cubicBezTo>
                  <a:pt x="13149349" y="600826"/>
                  <a:pt x="13157401" y="753728"/>
                  <a:pt x="13167300" y="839700"/>
                </a:cubicBezTo>
                <a:cubicBezTo>
                  <a:pt x="13056972" y="827766"/>
                  <a:pt x="12915644" y="844930"/>
                  <a:pt x="12700459" y="839700"/>
                </a:cubicBezTo>
                <a:cubicBezTo>
                  <a:pt x="12488238" y="855302"/>
                  <a:pt x="12586400" y="843207"/>
                  <a:pt x="12496965" y="839700"/>
                </a:cubicBezTo>
                <a:cubicBezTo>
                  <a:pt x="12436489" y="851448"/>
                  <a:pt x="11966031" y="830034"/>
                  <a:pt x="11766778" y="839700"/>
                </a:cubicBezTo>
                <a:cubicBezTo>
                  <a:pt x="11479789" y="843770"/>
                  <a:pt x="11131804" y="846767"/>
                  <a:pt x="10904918" y="839700"/>
                </a:cubicBezTo>
                <a:cubicBezTo>
                  <a:pt x="10625917" y="877635"/>
                  <a:pt x="10802154" y="833102"/>
                  <a:pt x="10701424" y="839700"/>
                </a:cubicBezTo>
                <a:cubicBezTo>
                  <a:pt x="10568299" y="914406"/>
                  <a:pt x="10209326" y="827336"/>
                  <a:pt x="9839564" y="839700"/>
                </a:cubicBezTo>
                <a:cubicBezTo>
                  <a:pt x="9438889" y="906845"/>
                  <a:pt x="9382351" y="847728"/>
                  <a:pt x="9241051" y="839700"/>
                </a:cubicBezTo>
                <a:cubicBezTo>
                  <a:pt x="9097116" y="830417"/>
                  <a:pt x="9041690" y="789385"/>
                  <a:pt x="8905883" y="839700"/>
                </a:cubicBezTo>
                <a:cubicBezTo>
                  <a:pt x="8803516" y="875554"/>
                  <a:pt x="8696944" y="807819"/>
                  <a:pt x="8439042" y="839700"/>
                </a:cubicBezTo>
                <a:cubicBezTo>
                  <a:pt x="8218891" y="836838"/>
                  <a:pt x="8053614" y="810763"/>
                  <a:pt x="7840529" y="839700"/>
                </a:cubicBezTo>
                <a:cubicBezTo>
                  <a:pt x="7627470" y="889524"/>
                  <a:pt x="7181602" y="751531"/>
                  <a:pt x="6978669" y="839700"/>
                </a:cubicBezTo>
                <a:cubicBezTo>
                  <a:pt x="6794154" y="916319"/>
                  <a:pt x="6479806" y="793879"/>
                  <a:pt x="6116809" y="839700"/>
                </a:cubicBezTo>
                <a:cubicBezTo>
                  <a:pt x="5773956" y="881486"/>
                  <a:pt x="5782961" y="781097"/>
                  <a:pt x="5518296" y="839700"/>
                </a:cubicBezTo>
                <a:cubicBezTo>
                  <a:pt x="5274778" y="878740"/>
                  <a:pt x="5248912" y="812232"/>
                  <a:pt x="5051455" y="839700"/>
                </a:cubicBezTo>
                <a:cubicBezTo>
                  <a:pt x="4856656" y="900985"/>
                  <a:pt x="4820817" y="809508"/>
                  <a:pt x="4716287" y="839700"/>
                </a:cubicBezTo>
                <a:cubicBezTo>
                  <a:pt x="4620415" y="850467"/>
                  <a:pt x="4255214" y="777098"/>
                  <a:pt x="3986101" y="839700"/>
                </a:cubicBezTo>
                <a:cubicBezTo>
                  <a:pt x="3703017" y="853726"/>
                  <a:pt x="3753013" y="830680"/>
                  <a:pt x="3650933" y="839700"/>
                </a:cubicBezTo>
                <a:cubicBezTo>
                  <a:pt x="3533777" y="867000"/>
                  <a:pt x="3124633" y="817476"/>
                  <a:pt x="2920747" y="839700"/>
                </a:cubicBezTo>
                <a:cubicBezTo>
                  <a:pt x="2723443" y="885626"/>
                  <a:pt x="2550870" y="823069"/>
                  <a:pt x="2322233" y="839700"/>
                </a:cubicBezTo>
                <a:cubicBezTo>
                  <a:pt x="2096233" y="920621"/>
                  <a:pt x="2162809" y="826592"/>
                  <a:pt x="1987065" y="839700"/>
                </a:cubicBezTo>
                <a:cubicBezTo>
                  <a:pt x="1841282" y="870880"/>
                  <a:pt x="1881268" y="818735"/>
                  <a:pt x="1783571" y="839700"/>
                </a:cubicBezTo>
                <a:cubicBezTo>
                  <a:pt x="1714799" y="855303"/>
                  <a:pt x="1560530" y="847507"/>
                  <a:pt x="1448403" y="839700"/>
                </a:cubicBezTo>
                <a:cubicBezTo>
                  <a:pt x="1321345" y="821911"/>
                  <a:pt x="1092231" y="825124"/>
                  <a:pt x="849889" y="839700"/>
                </a:cubicBezTo>
                <a:cubicBezTo>
                  <a:pt x="611562" y="849588"/>
                  <a:pt x="230617" y="845830"/>
                  <a:pt x="0" y="839700"/>
                </a:cubicBezTo>
                <a:cubicBezTo>
                  <a:pt x="-33008" y="660739"/>
                  <a:pt x="44557" y="544809"/>
                  <a:pt x="0" y="419850"/>
                </a:cubicBezTo>
                <a:cubicBezTo>
                  <a:pt x="-71127" y="287842"/>
                  <a:pt x="-650" y="104367"/>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Research Methods</a:t>
            </a:r>
            <a:endParaRPr b="0" i="0" sz="1800" u="none" cap="none" strike="noStrike">
              <a:solidFill>
                <a:schemeClr val="lt1"/>
              </a:solidFill>
              <a:latin typeface="Arial"/>
              <a:ea typeface="Arial"/>
              <a:cs typeface="Arial"/>
              <a:sym typeface="Arial"/>
            </a:endParaRPr>
          </a:p>
        </p:txBody>
      </p:sp>
      <p:pic>
        <p:nvPicPr>
          <p:cNvPr id="60" name="Google Shape;60;p1"/>
          <p:cNvPicPr preferRelativeResize="0"/>
          <p:nvPr/>
        </p:nvPicPr>
        <p:blipFill rotWithShape="1">
          <a:blip r:embed="rId8">
            <a:alphaModFix/>
          </a:blip>
          <a:srcRect b="15187" l="0" r="0" t="12092"/>
          <a:stretch/>
        </p:blipFill>
        <p:spPr>
          <a:xfrm>
            <a:off x="20103076" y="6903421"/>
            <a:ext cx="2363431" cy="2682506"/>
          </a:xfrm>
          <a:custGeom>
            <a:rect b="b" l="l" r="r" t="t"/>
            <a:pathLst>
              <a:path extrusionOk="0" h="2682506" w="2363431">
                <a:moveTo>
                  <a:pt x="0" y="0"/>
                </a:moveTo>
                <a:cubicBezTo>
                  <a:pt x="254069" y="-43028"/>
                  <a:pt x="387092" y="-621"/>
                  <a:pt x="614492" y="0"/>
                </a:cubicBezTo>
                <a:cubicBezTo>
                  <a:pt x="844870" y="-633"/>
                  <a:pt x="1094310" y="-10814"/>
                  <a:pt x="1252618" y="0"/>
                </a:cubicBezTo>
                <a:cubicBezTo>
                  <a:pt x="1394072" y="-30303"/>
                  <a:pt x="1689950" y="4735"/>
                  <a:pt x="1819842" y="0"/>
                </a:cubicBezTo>
                <a:cubicBezTo>
                  <a:pt x="2081433" y="-40139"/>
                  <a:pt x="2161469" y="46945"/>
                  <a:pt x="2363431" y="0"/>
                </a:cubicBezTo>
                <a:cubicBezTo>
                  <a:pt x="2406868" y="250168"/>
                  <a:pt x="2314413" y="475825"/>
                  <a:pt x="2363431" y="590151"/>
                </a:cubicBezTo>
                <a:cubicBezTo>
                  <a:pt x="2358345" y="710964"/>
                  <a:pt x="2317923" y="1006511"/>
                  <a:pt x="2363431" y="1126653"/>
                </a:cubicBezTo>
                <a:cubicBezTo>
                  <a:pt x="2411724" y="1251032"/>
                  <a:pt x="2286061" y="1528160"/>
                  <a:pt x="2363431" y="1636329"/>
                </a:cubicBezTo>
                <a:cubicBezTo>
                  <a:pt x="2429921" y="1769267"/>
                  <a:pt x="2270315" y="1998828"/>
                  <a:pt x="2363431" y="2146005"/>
                </a:cubicBezTo>
                <a:cubicBezTo>
                  <a:pt x="2428941" y="2311985"/>
                  <a:pt x="2318952" y="2411713"/>
                  <a:pt x="2363431" y="2682506"/>
                </a:cubicBezTo>
                <a:cubicBezTo>
                  <a:pt x="2134608" y="2742527"/>
                  <a:pt x="1930564" y="2680787"/>
                  <a:pt x="1796208" y="2682506"/>
                </a:cubicBezTo>
                <a:cubicBezTo>
                  <a:pt x="1622614" y="2679977"/>
                  <a:pt x="1414958" y="2624577"/>
                  <a:pt x="1181716" y="2682506"/>
                </a:cubicBezTo>
                <a:cubicBezTo>
                  <a:pt x="964381" y="2743154"/>
                  <a:pt x="751307" y="2641485"/>
                  <a:pt x="590858" y="2682506"/>
                </a:cubicBezTo>
                <a:cubicBezTo>
                  <a:pt x="381934" y="2702581"/>
                  <a:pt x="247233" y="2662902"/>
                  <a:pt x="0" y="2682506"/>
                </a:cubicBezTo>
                <a:cubicBezTo>
                  <a:pt x="-31127" y="2473239"/>
                  <a:pt x="50221" y="2316186"/>
                  <a:pt x="0" y="2172830"/>
                </a:cubicBezTo>
                <a:cubicBezTo>
                  <a:pt x="-52392" y="1996821"/>
                  <a:pt x="-9033" y="1770904"/>
                  <a:pt x="0" y="1663154"/>
                </a:cubicBezTo>
                <a:cubicBezTo>
                  <a:pt x="-325" y="1613766"/>
                  <a:pt x="4787" y="1348933"/>
                  <a:pt x="0" y="1099827"/>
                </a:cubicBezTo>
                <a:cubicBezTo>
                  <a:pt x="-58012" y="812816"/>
                  <a:pt x="-2264" y="784378"/>
                  <a:pt x="0" y="509676"/>
                </a:cubicBezTo>
                <a:cubicBezTo>
                  <a:pt x="-13974" y="219164"/>
                  <a:pt x="38722" y="203462"/>
                  <a:pt x="0" y="0"/>
                </a:cubicBezTo>
                <a:close/>
              </a:path>
            </a:pathLst>
          </a:custGeom>
          <a:noFill/>
          <a:ln cap="flat" cmpd="sng" w="28575">
            <a:solidFill>
              <a:srgbClr val="002060"/>
            </a:solidFill>
            <a:prstDash val="solid"/>
            <a:round/>
            <a:headEnd len="sm" w="sm" type="none"/>
            <a:tailEnd len="sm" w="sm" type="none"/>
          </a:ln>
        </p:spPr>
      </p:pic>
      <p:sp>
        <p:nvSpPr>
          <p:cNvPr id="61" name="Google Shape;61;p1"/>
          <p:cNvSpPr/>
          <p:nvPr/>
        </p:nvSpPr>
        <p:spPr>
          <a:xfrm>
            <a:off x="15169275" y="9914650"/>
            <a:ext cx="13198119" cy="840198"/>
          </a:xfrm>
          <a:custGeom>
            <a:rect b="b" l="l" r="r" t="t"/>
            <a:pathLst>
              <a:path extrusionOk="0" h="807883" w="13067445">
                <a:moveTo>
                  <a:pt x="0" y="0"/>
                </a:moveTo>
                <a:cubicBezTo>
                  <a:pt x="269190" y="-101582"/>
                  <a:pt x="486866" y="32876"/>
                  <a:pt x="883607" y="0"/>
                </a:cubicBezTo>
                <a:cubicBezTo>
                  <a:pt x="1320997" y="-45026"/>
                  <a:pt x="1360565" y="42532"/>
                  <a:pt x="1636541" y="0"/>
                </a:cubicBezTo>
                <a:cubicBezTo>
                  <a:pt x="1839414" y="2938"/>
                  <a:pt x="1961201" y="25169"/>
                  <a:pt x="2128126" y="0"/>
                </a:cubicBezTo>
                <a:cubicBezTo>
                  <a:pt x="2222982" y="-103602"/>
                  <a:pt x="2496595" y="-54009"/>
                  <a:pt x="2881060" y="0"/>
                </a:cubicBezTo>
                <a:cubicBezTo>
                  <a:pt x="3196701" y="-49881"/>
                  <a:pt x="3145436" y="53871"/>
                  <a:pt x="3372645" y="0"/>
                </a:cubicBezTo>
                <a:cubicBezTo>
                  <a:pt x="3540048" y="8881"/>
                  <a:pt x="3974098" y="46921"/>
                  <a:pt x="4256253" y="0"/>
                </a:cubicBezTo>
                <a:cubicBezTo>
                  <a:pt x="4575528" y="287"/>
                  <a:pt x="4812468" y="100213"/>
                  <a:pt x="5139862" y="0"/>
                </a:cubicBezTo>
                <a:cubicBezTo>
                  <a:pt x="5408883" y="-163428"/>
                  <a:pt x="5570514" y="106911"/>
                  <a:pt x="6023469" y="0"/>
                </a:cubicBezTo>
                <a:cubicBezTo>
                  <a:pt x="6448712" y="-89480"/>
                  <a:pt x="6560610" y="8586"/>
                  <a:pt x="6776403" y="0"/>
                </a:cubicBezTo>
                <a:cubicBezTo>
                  <a:pt x="7048759" y="-104231"/>
                  <a:pt x="7238632" y="75699"/>
                  <a:pt x="7660011" y="0"/>
                </a:cubicBezTo>
                <a:cubicBezTo>
                  <a:pt x="8060644" y="-91736"/>
                  <a:pt x="8057764" y="60080"/>
                  <a:pt x="8282271" y="0"/>
                </a:cubicBezTo>
                <a:cubicBezTo>
                  <a:pt x="8511578" y="-17456"/>
                  <a:pt x="8587517" y="7555"/>
                  <a:pt x="8773855" y="0"/>
                </a:cubicBezTo>
                <a:cubicBezTo>
                  <a:pt x="8958876" y="-6876"/>
                  <a:pt x="8957527" y="6799"/>
                  <a:pt x="9134766" y="0"/>
                </a:cubicBezTo>
                <a:cubicBezTo>
                  <a:pt x="9276696" y="27616"/>
                  <a:pt x="9550014" y="-13639"/>
                  <a:pt x="9757026" y="0"/>
                </a:cubicBezTo>
                <a:cubicBezTo>
                  <a:pt x="10040720" y="104163"/>
                  <a:pt x="10296525" y="59077"/>
                  <a:pt x="10640633" y="0"/>
                </a:cubicBezTo>
                <a:cubicBezTo>
                  <a:pt x="11038917" y="-20813"/>
                  <a:pt x="11297813" y="-33372"/>
                  <a:pt x="11524241" y="0"/>
                </a:cubicBezTo>
                <a:cubicBezTo>
                  <a:pt x="11765931" y="-32599"/>
                  <a:pt x="11828044" y="-15983"/>
                  <a:pt x="12015826" y="0"/>
                </a:cubicBezTo>
                <a:cubicBezTo>
                  <a:pt x="12195860" y="2313"/>
                  <a:pt x="12219246" y="21421"/>
                  <a:pt x="12376737" y="0"/>
                </a:cubicBezTo>
                <a:cubicBezTo>
                  <a:pt x="12513057" y="-3644"/>
                  <a:pt x="12914062" y="93269"/>
                  <a:pt x="13067445" y="0"/>
                </a:cubicBezTo>
                <a:cubicBezTo>
                  <a:pt x="13081529" y="193331"/>
                  <a:pt x="13052873" y="216765"/>
                  <a:pt x="13067445" y="403941"/>
                </a:cubicBezTo>
                <a:cubicBezTo>
                  <a:pt x="13089144" y="587764"/>
                  <a:pt x="13036753" y="619818"/>
                  <a:pt x="13067445" y="807883"/>
                </a:cubicBezTo>
                <a:cubicBezTo>
                  <a:pt x="12881817" y="807231"/>
                  <a:pt x="12688549" y="774044"/>
                  <a:pt x="12575860" y="807883"/>
                </a:cubicBezTo>
                <a:cubicBezTo>
                  <a:pt x="12353649" y="789086"/>
                  <a:pt x="11966697" y="656844"/>
                  <a:pt x="11692251" y="807883"/>
                </a:cubicBezTo>
                <a:cubicBezTo>
                  <a:pt x="11420050" y="870699"/>
                  <a:pt x="11622916" y="831345"/>
                  <a:pt x="11462016" y="807883"/>
                </a:cubicBezTo>
                <a:cubicBezTo>
                  <a:pt x="11341783" y="811454"/>
                  <a:pt x="11343658" y="799644"/>
                  <a:pt x="11231780" y="807883"/>
                </a:cubicBezTo>
                <a:cubicBezTo>
                  <a:pt x="11123457" y="780618"/>
                  <a:pt x="10836899" y="787695"/>
                  <a:pt x="10609520" y="807883"/>
                </a:cubicBezTo>
                <a:cubicBezTo>
                  <a:pt x="10399985" y="864676"/>
                  <a:pt x="10105724" y="731399"/>
                  <a:pt x="9856586" y="807883"/>
                </a:cubicBezTo>
                <a:cubicBezTo>
                  <a:pt x="9576290" y="859357"/>
                  <a:pt x="9727383" y="809537"/>
                  <a:pt x="9626351" y="807883"/>
                </a:cubicBezTo>
                <a:cubicBezTo>
                  <a:pt x="9509568" y="791314"/>
                  <a:pt x="9252522" y="792754"/>
                  <a:pt x="9134766" y="807883"/>
                </a:cubicBezTo>
                <a:cubicBezTo>
                  <a:pt x="9001730" y="806846"/>
                  <a:pt x="8962276" y="789031"/>
                  <a:pt x="8904530" y="807883"/>
                </a:cubicBezTo>
                <a:cubicBezTo>
                  <a:pt x="8849412" y="786015"/>
                  <a:pt x="8572319" y="796935"/>
                  <a:pt x="8412945" y="807883"/>
                </a:cubicBezTo>
                <a:cubicBezTo>
                  <a:pt x="8315945" y="839867"/>
                  <a:pt x="8226743" y="802879"/>
                  <a:pt x="8182709" y="807883"/>
                </a:cubicBezTo>
                <a:cubicBezTo>
                  <a:pt x="8142180" y="805941"/>
                  <a:pt x="7893723" y="790940"/>
                  <a:pt x="7821799" y="807883"/>
                </a:cubicBezTo>
                <a:cubicBezTo>
                  <a:pt x="7725540" y="742129"/>
                  <a:pt x="7339426" y="711997"/>
                  <a:pt x="6938190" y="807883"/>
                </a:cubicBezTo>
                <a:cubicBezTo>
                  <a:pt x="6495384" y="838932"/>
                  <a:pt x="6530447" y="730559"/>
                  <a:pt x="6185257" y="807883"/>
                </a:cubicBezTo>
                <a:cubicBezTo>
                  <a:pt x="5833427" y="890989"/>
                  <a:pt x="6036671" y="754348"/>
                  <a:pt x="5955021" y="807883"/>
                </a:cubicBezTo>
                <a:cubicBezTo>
                  <a:pt x="5848944" y="822317"/>
                  <a:pt x="5833899" y="799624"/>
                  <a:pt x="5724785" y="807883"/>
                </a:cubicBezTo>
                <a:cubicBezTo>
                  <a:pt x="5611314" y="832933"/>
                  <a:pt x="5308481" y="800129"/>
                  <a:pt x="4971851" y="807883"/>
                </a:cubicBezTo>
                <a:cubicBezTo>
                  <a:pt x="4708978" y="885283"/>
                  <a:pt x="4743894" y="795491"/>
                  <a:pt x="4610941" y="807883"/>
                </a:cubicBezTo>
                <a:cubicBezTo>
                  <a:pt x="4483345" y="848642"/>
                  <a:pt x="4380200" y="760418"/>
                  <a:pt x="4250031" y="807883"/>
                </a:cubicBezTo>
                <a:cubicBezTo>
                  <a:pt x="4142850" y="828948"/>
                  <a:pt x="4106646" y="793211"/>
                  <a:pt x="4019795" y="807883"/>
                </a:cubicBezTo>
                <a:cubicBezTo>
                  <a:pt x="3913079" y="784776"/>
                  <a:pt x="3694363" y="797520"/>
                  <a:pt x="3528210" y="807883"/>
                </a:cubicBezTo>
                <a:cubicBezTo>
                  <a:pt x="3381416" y="838015"/>
                  <a:pt x="3272157" y="814525"/>
                  <a:pt x="3167299" y="807883"/>
                </a:cubicBezTo>
                <a:cubicBezTo>
                  <a:pt x="3084432" y="826036"/>
                  <a:pt x="2503022" y="783753"/>
                  <a:pt x="2283691" y="807883"/>
                </a:cubicBezTo>
                <a:cubicBezTo>
                  <a:pt x="2096092" y="827372"/>
                  <a:pt x="1773810" y="808759"/>
                  <a:pt x="1661432" y="807883"/>
                </a:cubicBezTo>
                <a:cubicBezTo>
                  <a:pt x="1542272" y="803001"/>
                  <a:pt x="1428052" y="793041"/>
                  <a:pt x="1300522" y="807883"/>
                </a:cubicBezTo>
                <a:cubicBezTo>
                  <a:pt x="1153669" y="853028"/>
                  <a:pt x="1192899" y="778969"/>
                  <a:pt x="1070286" y="807883"/>
                </a:cubicBezTo>
                <a:cubicBezTo>
                  <a:pt x="969486" y="812838"/>
                  <a:pt x="941739" y="802161"/>
                  <a:pt x="840049" y="807883"/>
                </a:cubicBezTo>
                <a:cubicBezTo>
                  <a:pt x="757629" y="815749"/>
                  <a:pt x="718835" y="806300"/>
                  <a:pt x="609813" y="807883"/>
                </a:cubicBezTo>
                <a:cubicBezTo>
                  <a:pt x="504511" y="809908"/>
                  <a:pt x="293157" y="776889"/>
                  <a:pt x="0" y="807883"/>
                </a:cubicBezTo>
                <a:cubicBezTo>
                  <a:pt x="29244" y="689689"/>
                  <a:pt x="58860" y="575024"/>
                  <a:pt x="0" y="420098"/>
                </a:cubicBezTo>
                <a:cubicBezTo>
                  <a:pt x="11392" y="252175"/>
                  <a:pt x="42179" y="109514"/>
                  <a:pt x="0" y="0"/>
                </a:cubicBezTo>
                <a:close/>
              </a:path>
            </a:pathLst>
          </a:custGeom>
          <a:noFill/>
          <a:ln cap="flat" cmpd="sng" w="28575">
            <a:solidFill>
              <a:srgbClr val="002060"/>
            </a:solidFill>
            <a:prstDash val="solid"/>
            <a:miter lim="800000"/>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latin typeface="Arial"/>
                <a:ea typeface="Arial"/>
                <a:cs typeface="Arial"/>
                <a:sym typeface="Arial"/>
              </a:rPr>
              <a:t>Figures 3-</a:t>
            </a:r>
            <a:r>
              <a:rPr b="1" lang="en-US" sz="2400"/>
              <a:t>7</a:t>
            </a:r>
            <a:r>
              <a:rPr b="1" i="0" lang="en-US" sz="2400" u="none" cap="none" strike="noStrike">
                <a:latin typeface="Arial"/>
                <a:ea typeface="Arial"/>
                <a:cs typeface="Arial"/>
                <a:sym typeface="Arial"/>
              </a:rPr>
              <a:t>.</a:t>
            </a:r>
            <a:endParaRPr sz="2400"/>
          </a:p>
          <a:p>
            <a:pPr indent="0" lvl="0" marL="0" rtl="0" algn="ctr">
              <a:spcBef>
                <a:spcPts val="0"/>
              </a:spcBef>
              <a:spcAft>
                <a:spcPts val="0"/>
              </a:spcAft>
              <a:buClr>
                <a:schemeClr val="dk1"/>
              </a:buClr>
              <a:buSzPts val="1100"/>
              <a:buFont typeface="Arial"/>
              <a:buNone/>
            </a:pPr>
            <a:r>
              <a:rPr lang="en-US" sz="2400"/>
              <a:t> Squishy circuits, D.I.Y. flashlights, Balloon-powered race cars, Scribble bots, Ice cream in a bag</a:t>
            </a:r>
            <a:endParaRPr sz="2400"/>
          </a:p>
          <a:p>
            <a:pPr indent="0" lvl="0" marL="0" rtl="0" algn="ctr">
              <a:spcBef>
                <a:spcPts val="0"/>
              </a:spcBef>
              <a:spcAft>
                <a:spcPts val="0"/>
              </a:spcAft>
              <a:buClr>
                <a:schemeClr val="dk1"/>
              </a:buClr>
              <a:buSzPts val="1100"/>
              <a:buFont typeface="Arial"/>
              <a:buNone/>
            </a:pPr>
            <a:r>
              <a:t/>
            </a:r>
            <a:endParaRPr sz="2400"/>
          </a:p>
          <a:p>
            <a:pPr indent="0" lvl="0" marL="0" marR="0" rtl="0" algn="ctr">
              <a:lnSpc>
                <a:spcPct val="100000"/>
              </a:lnSpc>
              <a:spcBef>
                <a:spcPts val="0"/>
              </a:spcBef>
              <a:spcAft>
                <a:spcPts val="0"/>
              </a:spcAft>
              <a:buClr>
                <a:srgbClr val="000000"/>
              </a:buClr>
              <a:buSzPts val="2400"/>
              <a:buFont typeface="Arial"/>
              <a:buNone/>
            </a:pPr>
            <a:r>
              <a:t/>
            </a:r>
            <a:endParaRPr sz="2400"/>
          </a:p>
          <a:p>
            <a:pPr indent="0" lvl="0" marL="0" marR="0" rtl="0" algn="ctr">
              <a:lnSpc>
                <a:spcPct val="100000"/>
              </a:lnSpc>
              <a:spcBef>
                <a:spcPts val="0"/>
              </a:spcBef>
              <a:spcAft>
                <a:spcPts val="0"/>
              </a:spcAft>
              <a:buClr>
                <a:srgbClr val="000000"/>
              </a:buClr>
              <a:buSzPts val="2400"/>
              <a:buFont typeface="Arial"/>
              <a:buNone/>
            </a:pPr>
            <a:r>
              <a:t/>
            </a:r>
            <a:endParaRPr sz="2300"/>
          </a:p>
        </p:txBody>
      </p:sp>
      <p:pic>
        <p:nvPicPr>
          <p:cNvPr id="62" name="Google Shape;62;p1"/>
          <p:cNvPicPr preferRelativeResize="0"/>
          <p:nvPr/>
        </p:nvPicPr>
        <p:blipFill rotWithShape="1">
          <a:blip r:embed="rId9">
            <a:alphaModFix/>
          </a:blip>
          <a:srcRect b="0" l="0" r="0" t="0"/>
          <a:stretch/>
        </p:blipFill>
        <p:spPr>
          <a:xfrm>
            <a:off x="17542225" y="6903420"/>
            <a:ext cx="2304631" cy="2682507"/>
          </a:xfrm>
          <a:custGeom>
            <a:rect b="b" l="l" r="r" t="t"/>
            <a:pathLst>
              <a:path extrusionOk="0" h="2682507" w="2304631">
                <a:moveTo>
                  <a:pt x="0" y="0"/>
                </a:moveTo>
                <a:cubicBezTo>
                  <a:pt x="204393" y="-25045"/>
                  <a:pt x="395072" y="33918"/>
                  <a:pt x="507019" y="0"/>
                </a:cubicBezTo>
                <a:cubicBezTo>
                  <a:pt x="682877" y="5073"/>
                  <a:pt x="931724" y="23412"/>
                  <a:pt x="1129269" y="0"/>
                </a:cubicBezTo>
                <a:cubicBezTo>
                  <a:pt x="1404095" y="-97809"/>
                  <a:pt x="1473205" y="91847"/>
                  <a:pt x="1682381" y="0"/>
                </a:cubicBezTo>
                <a:cubicBezTo>
                  <a:pt x="1917672" y="-32367"/>
                  <a:pt x="2104369" y="20757"/>
                  <a:pt x="2304631" y="0"/>
                </a:cubicBezTo>
                <a:cubicBezTo>
                  <a:pt x="2334124" y="253459"/>
                  <a:pt x="2290599" y="380711"/>
                  <a:pt x="2304631" y="509676"/>
                </a:cubicBezTo>
                <a:cubicBezTo>
                  <a:pt x="2305524" y="640902"/>
                  <a:pt x="2310844" y="912266"/>
                  <a:pt x="2304631" y="1019353"/>
                </a:cubicBezTo>
                <a:cubicBezTo>
                  <a:pt x="2331537" y="1119348"/>
                  <a:pt x="2273623" y="1267634"/>
                  <a:pt x="2304631" y="1475379"/>
                </a:cubicBezTo>
                <a:cubicBezTo>
                  <a:pt x="2331652" y="1675299"/>
                  <a:pt x="2247908" y="1867794"/>
                  <a:pt x="2304631" y="2038705"/>
                </a:cubicBezTo>
                <a:cubicBezTo>
                  <a:pt x="2360024" y="2230418"/>
                  <a:pt x="2253300" y="2551336"/>
                  <a:pt x="2304631" y="2682507"/>
                </a:cubicBezTo>
                <a:cubicBezTo>
                  <a:pt x="2194578" y="2719704"/>
                  <a:pt x="1961053" y="2631918"/>
                  <a:pt x="1728473" y="2682507"/>
                </a:cubicBezTo>
                <a:cubicBezTo>
                  <a:pt x="1536023" y="2726362"/>
                  <a:pt x="1290578" y="2684455"/>
                  <a:pt x="1152316" y="2682507"/>
                </a:cubicBezTo>
                <a:cubicBezTo>
                  <a:pt x="1020212" y="2713142"/>
                  <a:pt x="773020" y="2690116"/>
                  <a:pt x="645297" y="2682507"/>
                </a:cubicBezTo>
                <a:cubicBezTo>
                  <a:pt x="536832" y="2718342"/>
                  <a:pt x="182316" y="2640155"/>
                  <a:pt x="0" y="2682507"/>
                </a:cubicBezTo>
                <a:cubicBezTo>
                  <a:pt x="-55992" y="2617169"/>
                  <a:pt x="4312" y="2319427"/>
                  <a:pt x="0" y="2199656"/>
                </a:cubicBezTo>
                <a:cubicBezTo>
                  <a:pt x="-4416" y="2063147"/>
                  <a:pt x="4401" y="1807774"/>
                  <a:pt x="0" y="1663154"/>
                </a:cubicBezTo>
                <a:cubicBezTo>
                  <a:pt x="-23104" y="1501223"/>
                  <a:pt x="16128" y="1333741"/>
                  <a:pt x="0" y="1180303"/>
                </a:cubicBezTo>
                <a:cubicBezTo>
                  <a:pt x="-35582" y="984835"/>
                  <a:pt x="27153" y="770467"/>
                  <a:pt x="0" y="616977"/>
                </a:cubicBezTo>
                <a:cubicBezTo>
                  <a:pt x="-47910" y="479899"/>
                  <a:pt x="13793" y="143411"/>
                  <a:pt x="0" y="0"/>
                </a:cubicBezTo>
                <a:close/>
              </a:path>
            </a:pathLst>
          </a:custGeom>
          <a:noFill/>
          <a:ln cap="flat" cmpd="sng" w="28575">
            <a:solidFill>
              <a:srgbClr val="002060"/>
            </a:solidFill>
            <a:prstDash val="solid"/>
            <a:round/>
            <a:headEnd len="sm" w="sm" type="none"/>
            <a:tailEnd len="sm" w="sm" type="none"/>
          </a:ln>
        </p:spPr>
      </p:pic>
      <p:sp>
        <p:nvSpPr>
          <p:cNvPr id="63" name="Google Shape;63;p1"/>
          <p:cNvSpPr/>
          <p:nvPr/>
        </p:nvSpPr>
        <p:spPr>
          <a:xfrm>
            <a:off x="1467000" y="27691302"/>
            <a:ext cx="8385096" cy="840217"/>
          </a:xfrm>
          <a:custGeom>
            <a:rect b="b" l="l" r="r" t="t"/>
            <a:pathLst>
              <a:path extrusionOk="0" h="807901" w="8385096">
                <a:moveTo>
                  <a:pt x="0" y="0"/>
                </a:moveTo>
                <a:cubicBezTo>
                  <a:pt x="210525" y="-20081"/>
                  <a:pt x="281376" y="25484"/>
                  <a:pt x="515084" y="0"/>
                </a:cubicBezTo>
                <a:cubicBezTo>
                  <a:pt x="808408" y="-33624"/>
                  <a:pt x="913143" y="43072"/>
                  <a:pt x="1114020" y="0"/>
                </a:cubicBezTo>
                <a:cubicBezTo>
                  <a:pt x="1297738" y="27174"/>
                  <a:pt x="1483968" y="87796"/>
                  <a:pt x="1796806" y="0"/>
                </a:cubicBezTo>
                <a:cubicBezTo>
                  <a:pt x="2096497" y="-29126"/>
                  <a:pt x="2326641" y="20368"/>
                  <a:pt x="2563444" y="0"/>
                </a:cubicBezTo>
                <a:cubicBezTo>
                  <a:pt x="2803393" y="-62470"/>
                  <a:pt x="3026761" y="19362"/>
                  <a:pt x="3330081" y="0"/>
                </a:cubicBezTo>
                <a:cubicBezTo>
                  <a:pt x="3697763" y="-10980"/>
                  <a:pt x="3708798" y="50164"/>
                  <a:pt x="4012867" y="0"/>
                </a:cubicBezTo>
                <a:cubicBezTo>
                  <a:pt x="4329272" y="-43071"/>
                  <a:pt x="4258475" y="44994"/>
                  <a:pt x="4360250" y="0"/>
                </a:cubicBezTo>
                <a:cubicBezTo>
                  <a:pt x="4382853" y="-2216"/>
                  <a:pt x="4879127" y="-36367"/>
                  <a:pt x="5126887" y="0"/>
                </a:cubicBezTo>
                <a:cubicBezTo>
                  <a:pt x="5415985" y="-54782"/>
                  <a:pt x="5543016" y="12552"/>
                  <a:pt x="5893525" y="0"/>
                </a:cubicBezTo>
                <a:cubicBezTo>
                  <a:pt x="6239007" y="-25713"/>
                  <a:pt x="6294970" y="93715"/>
                  <a:pt x="6492460" y="0"/>
                </a:cubicBezTo>
                <a:cubicBezTo>
                  <a:pt x="6672874" y="-44830"/>
                  <a:pt x="6910216" y="36303"/>
                  <a:pt x="7007545" y="0"/>
                </a:cubicBezTo>
                <a:cubicBezTo>
                  <a:pt x="7076622" y="-13996"/>
                  <a:pt x="7475762" y="119032"/>
                  <a:pt x="7690331" y="0"/>
                </a:cubicBezTo>
                <a:cubicBezTo>
                  <a:pt x="7983343" y="-25748"/>
                  <a:pt x="8133560" y="-1348"/>
                  <a:pt x="8385096" y="0"/>
                </a:cubicBezTo>
                <a:cubicBezTo>
                  <a:pt x="8399230" y="62243"/>
                  <a:pt x="8356403" y="302180"/>
                  <a:pt x="8385096" y="403951"/>
                </a:cubicBezTo>
                <a:cubicBezTo>
                  <a:pt x="8422378" y="487683"/>
                  <a:pt x="8350989" y="718364"/>
                  <a:pt x="8385096" y="807901"/>
                </a:cubicBezTo>
                <a:cubicBezTo>
                  <a:pt x="8223484" y="832198"/>
                  <a:pt x="8189276" y="788237"/>
                  <a:pt x="8037713" y="807901"/>
                </a:cubicBezTo>
                <a:cubicBezTo>
                  <a:pt x="7825861" y="796440"/>
                  <a:pt x="7449012" y="764122"/>
                  <a:pt x="7271076" y="807901"/>
                </a:cubicBezTo>
                <a:cubicBezTo>
                  <a:pt x="7022067" y="854398"/>
                  <a:pt x="7097891" y="762334"/>
                  <a:pt x="6923694" y="807901"/>
                </a:cubicBezTo>
                <a:cubicBezTo>
                  <a:pt x="6786911" y="859774"/>
                  <a:pt x="6689455" y="744205"/>
                  <a:pt x="6492460" y="807901"/>
                </a:cubicBezTo>
                <a:cubicBezTo>
                  <a:pt x="6325463" y="831123"/>
                  <a:pt x="6115485" y="825491"/>
                  <a:pt x="5893525" y="807901"/>
                </a:cubicBezTo>
                <a:cubicBezTo>
                  <a:pt x="5612426" y="835357"/>
                  <a:pt x="5624105" y="777963"/>
                  <a:pt x="5546142" y="807901"/>
                </a:cubicBezTo>
                <a:cubicBezTo>
                  <a:pt x="5452207" y="829763"/>
                  <a:pt x="4930571" y="751958"/>
                  <a:pt x="4779505" y="807901"/>
                </a:cubicBezTo>
                <a:cubicBezTo>
                  <a:pt x="4667484" y="881024"/>
                  <a:pt x="4410836" y="775207"/>
                  <a:pt x="4180569" y="807901"/>
                </a:cubicBezTo>
                <a:cubicBezTo>
                  <a:pt x="3959866" y="854101"/>
                  <a:pt x="3726414" y="831304"/>
                  <a:pt x="3581634" y="807901"/>
                </a:cubicBezTo>
                <a:cubicBezTo>
                  <a:pt x="3424012" y="750653"/>
                  <a:pt x="3204406" y="801425"/>
                  <a:pt x="2982698" y="807901"/>
                </a:cubicBezTo>
                <a:cubicBezTo>
                  <a:pt x="2737771" y="829814"/>
                  <a:pt x="2410670" y="744172"/>
                  <a:pt x="2216061" y="807901"/>
                </a:cubicBezTo>
                <a:cubicBezTo>
                  <a:pt x="1893245" y="840874"/>
                  <a:pt x="1781119" y="835606"/>
                  <a:pt x="1533275" y="807901"/>
                </a:cubicBezTo>
                <a:cubicBezTo>
                  <a:pt x="1378974" y="877775"/>
                  <a:pt x="1204184" y="788631"/>
                  <a:pt x="1018190" y="807901"/>
                </a:cubicBezTo>
                <a:cubicBezTo>
                  <a:pt x="809578" y="986831"/>
                  <a:pt x="286112" y="759187"/>
                  <a:pt x="0" y="807901"/>
                </a:cubicBezTo>
                <a:cubicBezTo>
                  <a:pt x="-2449" y="706897"/>
                  <a:pt x="93794" y="613595"/>
                  <a:pt x="0" y="420109"/>
                </a:cubicBezTo>
                <a:cubicBezTo>
                  <a:pt x="-39326" y="216723"/>
                  <a:pt x="25158" y="124937"/>
                  <a:pt x="0" y="0"/>
                </a:cubicBezTo>
                <a:close/>
              </a:path>
            </a:pathLst>
          </a:custGeom>
          <a:noFill/>
          <a:ln cap="flat" cmpd="sng" w="28575">
            <a:solidFill>
              <a:srgbClr val="002060"/>
            </a:solidFill>
            <a:prstDash val="solid"/>
            <a:miter lim="800000"/>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Figure 1.</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Research </a:t>
            </a:r>
            <a:r>
              <a:rPr lang="en-US" sz="2400">
                <a:solidFill>
                  <a:schemeClr val="dk1"/>
                </a:solidFill>
              </a:rPr>
              <a:t>p</a:t>
            </a:r>
            <a:r>
              <a:rPr b="0" i="0" lang="en-US" sz="2400" u="none" cap="none" strike="noStrike">
                <a:solidFill>
                  <a:schemeClr val="dk1"/>
                </a:solidFill>
                <a:latin typeface="Arial"/>
                <a:ea typeface="Arial"/>
                <a:cs typeface="Arial"/>
                <a:sym typeface="Arial"/>
              </a:rPr>
              <a:t>articipants </a:t>
            </a:r>
            <a:r>
              <a:rPr lang="en-US" sz="2400">
                <a:solidFill>
                  <a:schemeClr val="dk1"/>
                </a:solidFill>
              </a:rPr>
              <a:t>d</a:t>
            </a:r>
            <a:r>
              <a:rPr b="0" i="0" lang="en-US" sz="2400" u="none" cap="none" strike="noStrike">
                <a:solidFill>
                  <a:schemeClr val="dk1"/>
                </a:solidFill>
                <a:latin typeface="Arial"/>
                <a:ea typeface="Arial"/>
                <a:cs typeface="Arial"/>
                <a:sym typeface="Arial"/>
              </a:rPr>
              <a:t>emographics</a:t>
            </a:r>
            <a:endParaRPr b="0" i="0" sz="1400" u="none" cap="none" strike="noStrike">
              <a:solidFill>
                <a:schemeClr val="dk1"/>
              </a:solidFill>
              <a:latin typeface="Arial"/>
              <a:ea typeface="Arial"/>
              <a:cs typeface="Arial"/>
              <a:sym typeface="Arial"/>
            </a:endParaRPr>
          </a:p>
        </p:txBody>
      </p:sp>
      <p:sp>
        <p:nvSpPr>
          <p:cNvPr id="64" name="Google Shape;64;p1"/>
          <p:cNvSpPr/>
          <p:nvPr/>
        </p:nvSpPr>
        <p:spPr>
          <a:xfrm>
            <a:off x="11474736" y="29268062"/>
            <a:ext cx="7311600" cy="3518700"/>
          </a:xfrm>
          <a:custGeom>
            <a:rect b="b" l="l" r="r" t="t"/>
            <a:pathLst>
              <a:path extrusionOk="0" h="3518700" w="7311600">
                <a:moveTo>
                  <a:pt x="0" y="0"/>
                </a:moveTo>
                <a:cubicBezTo>
                  <a:pt x="101176" y="-15992"/>
                  <a:pt x="185505" y="29180"/>
                  <a:pt x="343083" y="0"/>
                </a:cubicBezTo>
                <a:cubicBezTo>
                  <a:pt x="500661" y="-29180"/>
                  <a:pt x="687406" y="10458"/>
                  <a:pt x="905514" y="0"/>
                </a:cubicBezTo>
                <a:cubicBezTo>
                  <a:pt x="1123622" y="-10458"/>
                  <a:pt x="1103209" y="17724"/>
                  <a:pt x="1248596" y="0"/>
                </a:cubicBezTo>
                <a:cubicBezTo>
                  <a:pt x="1393983" y="-17724"/>
                  <a:pt x="1687987" y="5610"/>
                  <a:pt x="1811027" y="0"/>
                </a:cubicBezTo>
                <a:cubicBezTo>
                  <a:pt x="1934067" y="-5610"/>
                  <a:pt x="2139317" y="55347"/>
                  <a:pt x="2300342" y="0"/>
                </a:cubicBezTo>
                <a:cubicBezTo>
                  <a:pt x="2461367" y="-55347"/>
                  <a:pt x="2661205" y="51200"/>
                  <a:pt x="2935889" y="0"/>
                </a:cubicBezTo>
                <a:cubicBezTo>
                  <a:pt x="3210573" y="-51200"/>
                  <a:pt x="3373489" y="58718"/>
                  <a:pt x="3571435" y="0"/>
                </a:cubicBezTo>
                <a:cubicBezTo>
                  <a:pt x="3769381" y="-58718"/>
                  <a:pt x="3845145" y="26578"/>
                  <a:pt x="4060750" y="0"/>
                </a:cubicBezTo>
                <a:cubicBezTo>
                  <a:pt x="4276356" y="-26578"/>
                  <a:pt x="4347456" y="17923"/>
                  <a:pt x="4550065" y="0"/>
                </a:cubicBezTo>
                <a:cubicBezTo>
                  <a:pt x="4752675" y="-17923"/>
                  <a:pt x="4778426" y="19818"/>
                  <a:pt x="4893148" y="0"/>
                </a:cubicBezTo>
                <a:cubicBezTo>
                  <a:pt x="5007870" y="-19818"/>
                  <a:pt x="5244190" y="28929"/>
                  <a:pt x="5455578" y="0"/>
                </a:cubicBezTo>
                <a:cubicBezTo>
                  <a:pt x="5666966" y="-28929"/>
                  <a:pt x="5890703" y="68494"/>
                  <a:pt x="6164241" y="0"/>
                </a:cubicBezTo>
                <a:cubicBezTo>
                  <a:pt x="6437779" y="-68494"/>
                  <a:pt x="6416481" y="4187"/>
                  <a:pt x="6507324" y="0"/>
                </a:cubicBezTo>
                <a:cubicBezTo>
                  <a:pt x="6598167" y="-4187"/>
                  <a:pt x="6998371" y="2889"/>
                  <a:pt x="7311600" y="0"/>
                </a:cubicBezTo>
                <a:cubicBezTo>
                  <a:pt x="7359850" y="239227"/>
                  <a:pt x="7292356" y="317061"/>
                  <a:pt x="7311600" y="621637"/>
                </a:cubicBezTo>
                <a:cubicBezTo>
                  <a:pt x="7330844" y="926213"/>
                  <a:pt x="7270668" y="1126262"/>
                  <a:pt x="7311600" y="1278461"/>
                </a:cubicBezTo>
                <a:cubicBezTo>
                  <a:pt x="7352532" y="1430660"/>
                  <a:pt x="7265672" y="1789102"/>
                  <a:pt x="7311600" y="1935285"/>
                </a:cubicBezTo>
                <a:cubicBezTo>
                  <a:pt x="7357528" y="2081468"/>
                  <a:pt x="7260490" y="2302995"/>
                  <a:pt x="7311600" y="2592109"/>
                </a:cubicBezTo>
                <a:cubicBezTo>
                  <a:pt x="7362710" y="2881223"/>
                  <a:pt x="7292369" y="3109665"/>
                  <a:pt x="7311600" y="3518700"/>
                </a:cubicBezTo>
                <a:cubicBezTo>
                  <a:pt x="7216889" y="3550457"/>
                  <a:pt x="7091686" y="3485620"/>
                  <a:pt x="6968517" y="3518700"/>
                </a:cubicBezTo>
                <a:cubicBezTo>
                  <a:pt x="6845348" y="3551780"/>
                  <a:pt x="6549937" y="3472548"/>
                  <a:pt x="6332970" y="3518700"/>
                </a:cubicBezTo>
                <a:cubicBezTo>
                  <a:pt x="6116003" y="3564852"/>
                  <a:pt x="5860856" y="3453978"/>
                  <a:pt x="5624308" y="3518700"/>
                </a:cubicBezTo>
                <a:cubicBezTo>
                  <a:pt x="5387760" y="3583422"/>
                  <a:pt x="5354439" y="3478869"/>
                  <a:pt x="5281225" y="3518700"/>
                </a:cubicBezTo>
                <a:cubicBezTo>
                  <a:pt x="5208011" y="3558531"/>
                  <a:pt x="4746728" y="3473028"/>
                  <a:pt x="4572562" y="3518700"/>
                </a:cubicBezTo>
                <a:cubicBezTo>
                  <a:pt x="4398396" y="3564372"/>
                  <a:pt x="4274701" y="3482645"/>
                  <a:pt x="4156363" y="3518700"/>
                </a:cubicBezTo>
                <a:cubicBezTo>
                  <a:pt x="4038025" y="3554755"/>
                  <a:pt x="3813886" y="3496910"/>
                  <a:pt x="3593933" y="3518700"/>
                </a:cubicBezTo>
                <a:cubicBezTo>
                  <a:pt x="3373980" y="3540490"/>
                  <a:pt x="3230886" y="3469804"/>
                  <a:pt x="2958386" y="3518700"/>
                </a:cubicBezTo>
                <a:cubicBezTo>
                  <a:pt x="2685886" y="3567596"/>
                  <a:pt x="2666104" y="3503331"/>
                  <a:pt x="2469071" y="3518700"/>
                </a:cubicBezTo>
                <a:cubicBezTo>
                  <a:pt x="2272038" y="3534069"/>
                  <a:pt x="2082868" y="3489182"/>
                  <a:pt x="1833524" y="3518700"/>
                </a:cubicBezTo>
                <a:cubicBezTo>
                  <a:pt x="1584180" y="3548218"/>
                  <a:pt x="1393848" y="3449561"/>
                  <a:pt x="1124862" y="3518700"/>
                </a:cubicBezTo>
                <a:cubicBezTo>
                  <a:pt x="855876" y="3587839"/>
                  <a:pt x="763935" y="3475978"/>
                  <a:pt x="489315" y="3518700"/>
                </a:cubicBezTo>
                <a:cubicBezTo>
                  <a:pt x="214695" y="3561422"/>
                  <a:pt x="170518" y="3469514"/>
                  <a:pt x="0" y="3518700"/>
                </a:cubicBezTo>
                <a:cubicBezTo>
                  <a:pt x="-39195" y="3328487"/>
                  <a:pt x="502" y="3199752"/>
                  <a:pt x="0" y="3002624"/>
                </a:cubicBezTo>
                <a:cubicBezTo>
                  <a:pt x="-502" y="2805496"/>
                  <a:pt x="8640" y="2700600"/>
                  <a:pt x="0" y="2486548"/>
                </a:cubicBezTo>
                <a:cubicBezTo>
                  <a:pt x="-8640" y="2272496"/>
                  <a:pt x="55957" y="2165278"/>
                  <a:pt x="0" y="2005659"/>
                </a:cubicBezTo>
                <a:cubicBezTo>
                  <a:pt x="-55957" y="1846040"/>
                  <a:pt x="12145" y="1638669"/>
                  <a:pt x="0" y="1489583"/>
                </a:cubicBezTo>
                <a:cubicBezTo>
                  <a:pt x="-12145" y="1340497"/>
                  <a:pt x="352" y="1143333"/>
                  <a:pt x="0" y="903133"/>
                </a:cubicBezTo>
                <a:cubicBezTo>
                  <a:pt x="-352" y="662933"/>
                  <a:pt x="39224" y="315177"/>
                  <a:pt x="0" y="0"/>
                </a:cubicBezTo>
                <a:close/>
              </a:path>
            </a:pathLst>
          </a:cu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Dr. Alexandria Hansen</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California State University, Fresno</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sng" cap="none" strike="noStrike">
                <a:solidFill>
                  <a:schemeClr val="dk1"/>
                </a:solidFill>
                <a:latin typeface="Arial"/>
                <a:ea typeface="Arial"/>
                <a:cs typeface="Arial"/>
                <a:sym typeface="Arial"/>
                <a:hlinkClick r:id="rId10">
                  <a:extLst>
                    <a:ext uri="{A12FA001-AC4F-418D-AE19-62706E023703}">
                      <ahyp:hlinkClr val="tx"/>
                    </a:ext>
                  </a:extLst>
                </a:hlinkClick>
              </a:rPr>
              <a:t>Akhansen@mail.fresnostate.edu</a:t>
            </a:r>
            <a:r>
              <a:rPr b="0" i="0" lang="en-US" sz="3600" u="none" cap="none" strike="noStrike">
                <a:solidFill>
                  <a:schemeClr val="dk1"/>
                </a:solidFill>
                <a:latin typeface="Arial"/>
                <a:ea typeface="Arial"/>
                <a:cs typeface="Arial"/>
                <a:sym typeface="Arial"/>
              </a:rPr>
              <a:t> </a:t>
            </a:r>
            <a:endParaRPr b="0" i="0" sz="3600" u="none" cap="none" strike="noStrike">
              <a:solidFill>
                <a:schemeClr val="dk1"/>
              </a:solidFill>
              <a:latin typeface="Arial"/>
              <a:ea typeface="Arial"/>
              <a:cs typeface="Arial"/>
              <a:sym typeface="Arial"/>
            </a:endParaRPr>
          </a:p>
        </p:txBody>
      </p:sp>
      <p:pic>
        <p:nvPicPr>
          <p:cNvPr descr="A person with long hair wearing a blue shirt&#10;&#10;Description automatically generated" id="65" name="Google Shape;65;p1"/>
          <p:cNvPicPr preferRelativeResize="0"/>
          <p:nvPr/>
        </p:nvPicPr>
        <p:blipFill rotWithShape="1">
          <a:blip r:embed="rId11">
            <a:alphaModFix/>
          </a:blip>
          <a:srcRect b="0" l="0" r="0" t="0"/>
          <a:stretch/>
        </p:blipFill>
        <p:spPr>
          <a:xfrm>
            <a:off x="18849701" y="29571102"/>
            <a:ext cx="2508034" cy="2969782"/>
          </a:xfrm>
          <a:custGeom>
            <a:rect b="b" l="l" r="r" t="t"/>
            <a:pathLst>
              <a:path extrusionOk="0" h="2969782" w="2508034">
                <a:moveTo>
                  <a:pt x="0" y="0"/>
                </a:moveTo>
                <a:cubicBezTo>
                  <a:pt x="207379" y="-29212"/>
                  <a:pt x="330588" y="23003"/>
                  <a:pt x="426366" y="0"/>
                </a:cubicBezTo>
                <a:cubicBezTo>
                  <a:pt x="522144" y="-23003"/>
                  <a:pt x="757571" y="48052"/>
                  <a:pt x="902892" y="0"/>
                </a:cubicBezTo>
                <a:cubicBezTo>
                  <a:pt x="1048213" y="-48052"/>
                  <a:pt x="1240964" y="27102"/>
                  <a:pt x="1354338" y="0"/>
                </a:cubicBezTo>
                <a:cubicBezTo>
                  <a:pt x="1467712" y="-27102"/>
                  <a:pt x="1608756" y="55767"/>
                  <a:pt x="1855945" y="0"/>
                </a:cubicBezTo>
                <a:cubicBezTo>
                  <a:pt x="2103134" y="-55767"/>
                  <a:pt x="2259005" y="19406"/>
                  <a:pt x="2508034" y="0"/>
                </a:cubicBezTo>
                <a:cubicBezTo>
                  <a:pt x="2555107" y="156528"/>
                  <a:pt x="2455844" y="384956"/>
                  <a:pt x="2508034" y="534561"/>
                </a:cubicBezTo>
                <a:cubicBezTo>
                  <a:pt x="2560224" y="684166"/>
                  <a:pt x="2489611" y="819408"/>
                  <a:pt x="2508034" y="1069122"/>
                </a:cubicBezTo>
                <a:cubicBezTo>
                  <a:pt x="2526457" y="1318836"/>
                  <a:pt x="2486232" y="1432018"/>
                  <a:pt x="2508034" y="1603682"/>
                </a:cubicBezTo>
                <a:cubicBezTo>
                  <a:pt x="2529836" y="1775346"/>
                  <a:pt x="2456696" y="1973964"/>
                  <a:pt x="2508034" y="2257034"/>
                </a:cubicBezTo>
                <a:cubicBezTo>
                  <a:pt x="2559372" y="2540104"/>
                  <a:pt x="2465778" y="2714493"/>
                  <a:pt x="2508034" y="2969782"/>
                </a:cubicBezTo>
                <a:cubicBezTo>
                  <a:pt x="2369384" y="2971053"/>
                  <a:pt x="2265897" y="2964261"/>
                  <a:pt x="2056588" y="2969782"/>
                </a:cubicBezTo>
                <a:cubicBezTo>
                  <a:pt x="1847279" y="2975303"/>
                  <a:pt x="1791815" y="2941884"/>
                  <a:pt x="1630222" y="2969782"/>
                </a:cubicBezTo>
                <a:cubicBezTo>
                  <a:pt x="1468629" y="2997680"/>
                  <a:pt x="1276582" y="2932860"/>
                  <a:pt x="1178776" y="2969782"/>
                </a:cubicBezTo>
                <a:cubicBezTo>
                  <a:pt x="1080970" y="3006704"/>
                  <a:pt x="864819" y="2931833"/>
                  <a:pt x="677169" y="2969782"/>
                </a:cubicBezTo>
                <a:cubicBezTo>
                  <a:pt x="489519" y="3007731"/>
                  <a:pt x="298294" y="2912715"/>
                  <a:pt x="0" y="2969782"/>
                </a:cubicBezTo>
                <a:cubicBezTo>
                  <a:pt x="-11025" y="2803417"/>
                  <a:pt x="7218" y="2636714"/>
                  <a:pt x="0" y="2435221"/>
                </a:cubicBezTo>
                <a:cubicBezTo>
                  <a:pt x="-7218" y="2233728"/>
                  <a:pt x="40413" y="2029751"/>
                  <a:pt x="0" y="1841265"/>
                </a:cubicBezTo>
                <a:cubicBezTo>
                  <a:pt x="-40413" y="1652779"/>
                  <a:pt x="30563" y="1537224"/>
                  <a:pt x="0" y="1277006"/>
                </a:cubicBezTo>
                <a:cubicBezTo>
                  <a:pt x="-30563" y="1016788"/>
                  <a:pt x="20898" y="880684"/>
                  <a:pt x="0" y="623654"/>
                </a:cubicBezTo>
                <a:cubicBezTo>
                  <a:pt x="-20898" y="366624"/>
                  <a:pt x="27649" y="213437"/>
                  <a:pt x="0" y="0"/>
                </a:cubicBezTo>
                <a:close/>
              </a:path>
            </a:pathLst>
          </a:custGeom>
          <a:noFill/>
          <a:ln>
            <a:noFill/>
          </a:ln>
        </p:spPr>
      </p:pic>
      <p:sp>
        <p:nvSpPr>
          <p:cNvPr id="66" name="Google Shape;66;p1"/>
          <p:cNvSpPr/>
          <p:nvPr/>
        </p:nvSpPr>
        <p:spPr>
          <a:xfrm>
            <a:off x="15218999" y="5958409"/>
            <a:ext cx="13167360" cy="731520"/>
          </a:xfrm>
          <a:custGeom>
            <a:rect b="b" l="l" r="r" t="t"/>
            <a:pathLst>
              <a:path extrusionOk="0" fill="none" h="731520" w="13167360">
                <a:moveTo>
                  <a:pt x="0" y="0"/>
                </a:moveTo>
                <a:cubicBezTo>
                  <a:pt x="204926" y="-12891"/>
                  <a:pt x="358778" y="63231"/>
                  <a:pt x="466843" y="0"/>
                </a:cubicBezTo>
                <a:cubicBezTo>
                  <a:pt x="638892" y="-108373"/>
                  <a:pt x="838899" y="60986"/>
                  <a:pt x="1197033" y="0"/>
                </a:cubicBezTo>
                <a:cubicBezTo>
                  <a:pt x="1560622" y="-92599"/>
                  <a:pt x="1482030" y="70038"/>
                  <a:pt x="1795549" y="0"/>
                </a:cubicBezTo>
                <a:cubicBezTo>
                  <a:pt x="2096120" y="-15203"/>
                  <a:pt x="2330462" y="62503"/>
                  <a:pt x="2657413" y="0"/>
                </a:cubicBezTo>
                <a:cubicBezTo>
                  <a:pt x="2853284" y="-106186"/>
                  <a:pt x="3089032" y="22506"/>
                  <a:pt x="3387603" y="0"/>
                </a:cubicBezTo>
                <a:cubicBezTo>
                  <a:pt x="3660997" y="-19618"/>
                  <a:pt x="3647742" y="59036"/>
                  <a:pt x="3722772" y="0"/>
                </a:cubicBezTo>
                <a:cubicBezTo>
                  <a:pt x="3795866" y="-31975"/>
                  <a:pt x="3876460" y="18928"/>
                  <a:pt x="3926267" y="0"/>
                </a:cubicBezTo>
                <a:cubicBezTo>
                  <a:pt x="3973378" y="-13618"/>
                  <a:pt x="4271947" y="-13970"/>
                  <a:pt x="4524784" y="0"/>
                </a:cubicBezTo>
                <a:cubicBezTo>
                  <a:pt x="4774220" y="11622"/>
                  <a:pt x="4671329" y="23630"/>
                  <a:pt x="4728279" y="0"/>
                </a:cubicBezTo>
                <a:cubicBezTo>
                  <a:pt x="4783169" y="-29280"/>
                  <a:pt x="4881403" y="5527"/>
                  <a:pt x="4931775" y="0"/>
                </a:cubicBezTo>
                <a:cubicBezTo>
                  <a:pt x="4965051" y="54520"/>
                  <a:pt x="5240332" y="12907"/>
                  <a:pt x="5530291" y="0"/>
                </a:cubicBezTo>
                <a:cubicBezTo>
                  <a:pt x="5814010" y="-30504"/>
                  <a:pt x="5873470" y="12064"/>
                  <a:pt x="5997134" y="0"/>
                </a:cubicBezTo>
                <a:cubicBezTo>
                  <a:pt x="6149151" y="-34237"/>
                  <a:pt x="6429704" y="62617"/>
                  <a:pt x="6595650" y="0"/>
                </a:cubicBezTo>
                <a:cubicBezTo>
                  <a:pt x="6764953" y="-39512"/>
                  <a:pt x="7276060" y="38868"/>
                  <a:pt x="7457514" y="0"/>
                </a:cubicBezTo>
                <a:cubicBezTo>
                  <a:pt x="7692084" y="30402"/>
                  <a:pt x="7801085" y="-8260"/>
                  <a:pt x="8056030" y="0"/>
                </a:cubicBezTo>
                <a:cubicBezTo>
                  <a:pt x="8279469" y="-8210"/>
                  <a:pt x="8362684" y="24124"/>
                  <a:pt x="8654547" y="0"/>
                </a:cubicBezTo>
                <a:cubicBezTo>
                  <a:pt x="8951075" y="-37372"/>
                  <a:pt x="8898748" y="4344"/>
                  <a:pt x="8989716" y="0"/>
                </a:cubicBezTo>
                <a:cubicBezTo>
                  <a:pt x="9083321" y="-7283"/>
                  <a:pt x="9110188" y="6396"/>
                  <a:pt x="9193211" y="0"/>
                </a:cubicBezTo>
                <a:cubicBezTo>
                  <a:pt x="9265868" y="8910"/>
                  <a:pt x="9399596" y="30224"/>
                  <a:pt x="9528381" y="0"/>
                </a:cubicBezTo>
                <a:cubicBezTo>
                  <a:pt x="9648445" y="-17636"/>
                  <a:pt x="9962513" y="50602"/>
                  <a:pt x="10126897" y="0"/>
                </a:cubicBezTo>
                <a:cubicBezTo>
                  <a:pt x="10307006" y="-72233"/>
                  <a:pt x="10358787" y="-5332"/>
                  <a:pt x="10593740" y="0"/>
                </a:cubicBezTo>
                <a:cubicBezTo>
                  <a:pt x="10829869" y="-21311"/>
                  <a:pt x="10848063" y="37676"/>
                  <a:pt x="10928909" y="0"/>
                </a:cubicBezTo>
                <a:cubicBezTo>
                  <a:pt x="11050394" y="-82370"/>
                  <a:pt x="11195861" y="65233"/>
                  <a:pt x="11527425" y="0"/>
                </a:cubicBezTo>
                <a:cubicBezTo>
                  <a:pt x="11823044" y="-40960"/>
                  <a:pt x="11847019" y="43702"/>
                  <a:pt x="12125942" y="0"/>
                </a:cubicBezTo>
                <a:cubicBezTo>
                  <a:pt x="12358739" y="4370"/>
                  <a:pt x="12870056" y="109116"/>
                  <a:pt x="13167360" y="0"/>
                </a:cubicBezTo>
                <a:cubicBezTo>
                  <a:pt x="13195457" y="131066"/>
                  <a:pt x="13134318" y="184341"/>
                  <a:pt x="13167360" y="365760"/>
                </a:cubicBezTo>
                <a:cubicBezTo>
                  <a:pt x="13191353" y="528044"/>
                  <a:pt x="13127340" y="641892"/>
                  <a:pt x="13167360" y="731520"/>
                </a:cubicBezTo>
                <a:cubicBezTo>
                  <a:pt x="12841038" y="733073"/>
                  <a:pt x="12639252" y="705647"/>
                  <a:pt x="12437170" y="731520"/>
                </a:cubicBezTo>
                <a:cubicBezTo>
                  <a:pt x="12236052" y="762342"/>
                  <a:pt x="12065673" y="719728"/>
                  <a:pt x="11970327" y="731520"/>
                </a:cubicBezTo>
                <a:cubicBezTo>
                  <a:pt x="11867822" y="757864"/>
                  <a:pt x="11673849" y="735432"/>
                  <a:pt x="11371811" y="731520"/>
                </a:cubicBezTo>
                <a:cubicBezTo>
                  <a:pt x="11136954" y="777501"/>
                  <a:pt x="11210186" y="719313"/>
                  <a:pt x="11168315" y="731520"/>
                </a:cubicBezTo>
                <a:cubicBezTo>
                  <a:pt x="11143563" y="682915"/>
                  <a:pt x="10576053" y="644966"/>
                  <a:pt x="10306452" y="731520"/>
                </a:cubicBezTo>
                <a:cubicBezTo>
                  <a:pt x="10028192" y="767309"/>
                  <a:pt x="9969980" y="670747"/>
                  <a:pt x="9707935" y="731520"/>
                </a:cubicBezTo>
                <a:cubicBezTo>
                  <a:pt x="9453685" y="795780"/>
                  <a:pt x="9558163" y="697653"/>
                  <a:pt x="9504440" y="731520"/>
                </a:cubicBezTo>
                <a:cubicBezTo>
                  <a:pt x="9427360" y="742649"/>
                  <a:pt x="9192311" y="745149"/>
                  <a:pt x="9037597" y="731520"/>
                </a:cubicBezTo>
                <a:cubicBezTo>
                  <a:pt x="8894403" y="743039"/>
                  <a:pt x="8764784" y="708263"/>
                  <a:pt x="8570754" y="731520"/>
                </a:cubicBezTo>
                <a:cubicBezTo>
                  <a:pt x="8357028" y="761399"/>
                  <a:pt x="8202627" y="703332"/>
                  <a:pt x="8103912" y="731520"/>
                </a:cubicBezTo>
                <a:cubicBezTo>
                  <a:pt x="8012433" y="780918"/>
                  <a:pt x="7770533" y="690998"/>
                  <a:pt x="7637069" y="731520"/>
                </a:cubicBezTo>
                <a:cubicBezTo>
                  <a:pt x="7465226" y="761272"/>
                  <a:pt x="7213328" y="721498"/>
                  <a:pt x="7038552" y="731520"/>
                </a:cubicBezTo>
                <a:cubicBezTo>
                  <a:pt x="6827018" y="737459"/>
                  <a:pt x="6799779" y="692833"/>
                  <a:pt x="6703383" y="731520"/>
                </a:cubicBezTo>
                <a:cubicBezTo>
                  <a:pt x="6624375" y="778117"/>
                  <a:pt x="6223930" y="734001"/>
                  <a:pt x="5841520" y="731520"/>
                </a:cubicBezTo>
                <a:cubicBezTo>
                  <a:pt x="5473108" y="736899"/>
                  <a:pt x="5687649" y="752022"/>
                  <a:pt x="5506351" y="731520"/>
                </a:cubicBezTo>
                <a:cubicBezTo>
                  <a:pt x="5405216" y="735693"/>
                  <a:pt x="5135735" y="661531"/>
                  <a:pt x="4907834" y="731520"/>
                </a:cubicBezTo>
                <a:cubicBezTo>
                  <a:pt x="4675592" y="795433"/>
                  <a:pt x="4689090" y="685590"/>
                  <a:pt x="4572665" y="731520"/>
                </a:cubicBezTo>
                <a:cubicBezTo>
                  <a:pt x="4427132" y="809990"/>
                  <a:pt x="4219927" y="752927"/>
                  <a:pt x="3842475" y="731520"/>
                </a:cubicBezTo>
                <a:cubicBezTo>
                  <a:pt x="3464996" y="772406"/>
                  <a:pt x="3354070" y="655254"/>
                  <a:pt x="3112285" y="731520"/>
                </a:cubicBezTo>
                <a:cubicBezTo>
                  <a:pt x="2882494" y="774684"/>
                  <a:pt x="2471849" y="704820"/>
                  <a:pt x="2250422" y="731520"/>
                </a:cubicBezTo>
                <a:cubicBezTo>
                  <a:pt x="2014194" y="790756"/>
                  <a:pt x="1698892" y="706241"/>
                  <a:pt x="1520232" y="731520"/>
                </a:cubicBezTo>
                <a:cubicBezTo>
                  <a:pt x="1349907" y="710973"/>
                  <a:pt x="1104601" y="734390"/>
                  <a:pt x="921715" y="731520"/>
                </a:cubicBezTo>
                <a:cubicBezTo>
                  <a:pt x="722045" y="675368"/>
                  <a:pt x="279073" y="730859"/>
                  <a:pt x="0" y="731520"/>
                </a:cubicBezTo>
                <a:cubicBezTo>
                  <a:pt x="-26035" y="578519"/>
                  <a:pt x="31170" y="538791"/>
                  <a:pt x="0" y="380390"/>
                </a:cubicBezTo>
                <a:cubicBezTo>
                  <a:pt x="-16529" y="241906"/>
                  <a:pt x="16684" y="174329"/>
                  <a:pt x="0" y="0"/>
                </a:cubicBezTo>
                <a:close/>
              </a:path>
              <a:path extrusionOk="0" fill="none" h="731520" w="13167360">
                <a:moveTo>
                  <a:pt x="0" y="0"/>
                </a:moveTo>
                <a:cubicBezTo>
                  <a:pt x="226157" y="-27448"/>
                  <a:pt x="356430" y="6543"/>
                  <a:pt x="598516" y="0"/>
                </a:cubicBezTo>
                <a:cubicBezTo>
                  <a:pt x="848263" y="9855"/>
                  <a:pt x="726306" y="25199"/>
                  <a:pt x="802012" y="0"/>
                </a:cubicBezTo>
                <a:cubicBezTo>
                  <a:pt x="834572" y="-3105"/>
                  <a:pt x="1049645" y="46491"/>
                  <a:pt x="1400528" y="0"/>
                </a:cubicBezTo>
                <a:cubicBezTo>
                  <a:pt x="1687978" y="-42659"/>
                  <a:pt x="1535427" y="14232"/>
                  <a:pt x="1604024" y="0"/>
                </a:cubicBezTo>
                <a:cubicBezTo>
                  <a:pt x="1687923" y="-12630"/>
                  <a:pt x="1738805" y="27022"/>
                  <a:pt x="1807519" y="0"/>
                </a:cubicBezTo>
                <a:cubicBezTo>
                  <a:pt x="1865878" y="-10739"/>
                  <a:pt x="1930071" y="-15192"/>
                  <a:pt x="2011015" y="0"/>
                </a:cubicBezTo>
                <a:cubicBezTo>
                  <a:pt x="2069365" y="20412"/>
                  <a:pt x="2243421" y="52975"/>
                  <a:pt x="2477858" y="0"/>
                </a:cubicBezTo>
                <a:cubicBezTo>
                  <a:pt x="2697582" y="-81444"/>
                  <a:pt x="2875461" y="48883"/>
                  <a:pt x="3208048" y="0"/>
                </a:cubicBezTo>
                <a:cubicBezTo>
                  <a:pt x="3549162" y="-28209"/>
                  <a:pt x="3307113" y="5629"/>
                  <a:pt x="3411543" y="0"/>
                </a:cubicBezTo>
                <a:cubicBezTo>
                  <a:pt x="3492578" y="-27385"/>
                  <a:pt x="3653235" y="57220"/>
                  <a:pt x="3746712" y="0"/>
                </a:cubicBezTo>
                <a:cubicBezTo>
                  <a:pt x="3809264" y="-60725"/>
                  <a:pt x="4187488" y="19001"/>
                  <a:pt x="4608576" y="0"/>
                </a:cubicBezTo>
                <a:cubicBezTo>
                  <a:pt x="4983608" y="-42182"/>
                  <a:pt x="4910452" y="27984"/>
                  <a:pt x="5207092" y="0"/>
                </a:cubicBezTo>
                <a:cubicBezTo>
                  <a:pt x="5494848" y="-40948"/>
                  <a:pt x="5495262" y="20001"/>
                  <a:pt x="5673935" y="0"/>
                </a:cubicBezTo>
                <a:cubicBezTo>
                  <a:pt x="5847936" y="-39048"/>
                  <a:pt x="6018728" y="48572"/>
                  <a:pt x="6272451" y="0"/>
                </a:cubicBezTo>
                <a:cubicBezTo>
                  <a:pt x="6542881" y="-16077"/>
                  <a:pt x="6731972" y="86276"/>
                  <a:pt x="7134315" y="0"/>
                </a:cubicBezTo>
                <a:cubicBezTo>
                  <a:pt x="7508766" y="-12618"/>
                  <a:pt x="7236699" y="-9407"/>
                  <a:pt x="7337811" y="0"/>
                </a:cubicBezTo>
                <a:cubicBezTo>
                  <a:pt x="7426549" y="-41538"/>
                  <a:pt x="7806890" y="39362"/>
                  <a:pt x="7936327" y="0"/>
                </a:cubicBezTo>
                <a:cubicBezTo>
                  <a:pt x="8064826" y="-62490"/>
                  <a:pt x="8166666" y="2486"/>
                  <a:pt x="8271496" y="0"/>
                </a:cubicBezTo>
                <a:cubicBezTo>
                  <a:pt x="8351700" y="-10258"/>
                  <a:pt x="8515715" y="3639"/>
                  <a:pt x="8738339" y="0"/>
                </a:cubicBezTo>
                <a:cubicBezTo>
                  <a:pt x="8973273" y="20887"/>
                  <a:pt x="9229139" y="27856"/>
                  <a:pt x="9600202" y="0"/>
                </a:cubicBezTo>
                <a:cubicBezTo>
                  <a:pt x="9951505" y="-36519"/>
                  <a:pt x="9786223" y="-7371"/>
                  <a:pt x="9935372" y="0"/>
                </a:cubicBezTo>
                <a:cubicBezTo>
                  <a:pt x="10090848" y="-31628"/>
                  <a:pt x="10115151" y="49384"/>
                  <a:pt x="10270541" y="0"/>
                </a:cubicBezTo>
                <a:cubicBezTo>
                  <a:pt x="10441872" y="-61608"/>
                  <a:pt x="10606195" y="46149"/>
                  <a:pt x="11000731" y="0"/>
                </a:cubicBezTo>
                <a:cubicBezTo>
                  <a:pt x="11332276" y="-36777"/>
                  <a:pt x="11208963" y="23550"/>
                  <a:pt x="11335900" y="0"/>
                </a:cubicBezTo>
                <a:cubicBezTo>
                  <a:pt x="11504122" y="-37345"/>
                  <a:pt x="11745496" y="-155"/>
                  <a:pt x="12066090" y="0"/>
                </a:cubicBezTo>
                <a:cubicBezTo>
                  <a:pt x="12384266" y="-79642"/>
                  <a:pt x="12211117" y="1304"/>
                  <a:pt x="12269585" y="0"/>
                </a:cubicBezTo>
                <a:cubicBezTo>
                  <a:pt x="12348750" y="-7965"/>
                  <a:pt x="12900670" y="120088"/>
                  <a:pt x="13167360" y="0"/>
                </a:cubicBezTo>
                <a:cubicBezTo>
                  <a:pt x="13196852" y="131212"/>
                  <a:pt x="13124840" y="269319"/>
                  <a:pt x="13167360" y="351130"/>
                </a:cubicBezTo>
                <a:cubicBezTo>
                  <a:pt x="13215213" y="426399"/>
                  <a:pt x="13159989" y="587476"/>
                  <a:pt x="13167360" y="731520"/>
                </a:cubicBezTo>
                <a:cubicBezTo>
                  <a:pt x="12911545" y="715365"/>
                  <a:pt x="12618620" y="727607"/>
                  <a:pt x="12437170" y="731520"/>
                </a:cubicBezTo>
                <a:cubicBezTo>
                  <a:pt x="12256857" y="726885"/>
                  <a:pt x="12328329" y="730937"/>
                  <a:pt x="12233674" y="731520"/>
                </a:cubicBezTo>
                <a:cubicBezTo>
                  <a:pt x="12197784" y="747543"/>
                  <a:pt x="11883605" y="754193"/>
                  <a:pt x="11635158" y="731520"/>
                </a:cubicBezTo>
                <a:cubicBezTo>
                  <a:pt x="11338322" y="772099"/>
                  <a:pt x="11165352" y="653360"/>
                  <a:pt x="10904968" y="731520"/>
                </a:cubicBezTo>
                <a:cubicBezTo>
                  <a:pt x="10615047" y="816256"/>
                  <a:pt x="10490779" y="673379"/>
                  <a:pt x="10174778" y="731520"/>
                </a:cubicBezTo>
                <a:cubicBezTo>
                  <a:pt x="9860491" y="837543"/>
                  <a:pt x="9739666" y="728239"/>
                  <a:pt x="9576262" y="731520"/>
                </a:cubicBezTo>
                <a:cubicBezTo>
                  <a:pt x="9420423" y="771315"/>
                  <a:pt x="9159486" y="718602"/>
                  <a:pt x="8977745" y="731520"/>
                </a:cubicBezTo>
                <a:cubicBezTo>
                  <a:pt x="8830582" y="743435"/>
                  <a:pt x="8520454" y="667453"/>
                  <a:pt x="8379229" y="731520"/>
                </a:cubicBezTo>
                <a:cubicBezTo>
                  <a:pt x="8220241" y="777006"/>
                  <a:pt x="8102279" y="719255"/>
                  <a:pt x="7912386" y="731520"/>
                </a:cubicBezTo>
                <a:cubicBezTo>
                  <a:pt x="7744429" y="728063"/>
                  <a:pt x="7462516" y="643271"/>
                  <a:pt x="7182196" y="731520"/>
                </a:cubicBezTo>
                <a:cubicBezTo>
                  <a:pt x="6868831" y="808121"/>
                  <a:pt x="7071914" y="694706"/>
                  <a:pt x="6978701" y="731520"/>
                </a:cubicBezTo>
                <a:cubicBezTo>
                  <a:pt x="6862141" y="737395"/>
                  <a:pt x="6650344" y="725808"/>
                  <a:pt x="6380184" y="731520"/>
                </a:cubicBezTo>
                <a:cubicBezTo>
                  <a:pt x="6195753" y="793750"/>
                  <a:pt x="5699526" y="734685"/>
                  <a:pt x="5518321" y="731520"/>
                </a:cubicBezTo>
                <a:cubicBezTo>
                  <a:pt x="5332821" y="732220"/>
                  <a:pt x="5267389" y="727839"/>
                  <a:pt x="5051478" y="731520"/>
                </a:cubicBezTo>
                <a:cubicBezTo>
                  <a:pt x="4826892" y="704781"/>
                  <a:pt x="4551900" y="675032"/>
                  <a:pt x="4321288" y="731520"/>
                </a:cubicBezTo>
                <a:cubicBezTo>
                  <a:pt x="4099850" y="794386"/>
                  <a:pt x="4186905" y="722544"/>
                  <a:pt x="4117793" y="731520"/>
                </a:cubicBezTo>
                <a:cubicBezTo>
                  <a:pt x="4071009" y="740719"/>
                  <a:pt x="3881125" y="722002"/>
                  <a:pt x="3782623" y="731520"/>
                </a:cubicBezTo>
                <a:cubicBezTo>
                  <a:pt x="3693554" y="741326"/>
                  <a:pt x="3093315" y="721362"/>
                  <a:pt x="2920760" y="731520"/>
                </a:cubicBezTo>
                <a:cubicBezTo>
                  <a:pt x="2693695" y="798489"/>
                  <a:pt x="2763111" y="720768"/>
                  <a:pt x="2717264" y="731520"/>
                </a:cubicBezTo>
                <a:cubicBezTo>
                  <a:pt x="2700042" y="708060"/>
                  <a:pt x="2254005" y="647302"/>
                  <a:pt x="1987074" y="731520"/>
                </a:cubicBezTo>
                <a:cubicBezTo>
                  <a:pt x="1778330" y="761879"/>
                  <a:pt x="1453444" y="649940"/>
                  <a:pt x="1125211" y="731520"/>
                </a:cubicBezTo>
                <a:cubicBezTo>
                  <a:pt x="839398" y="790082"/>
                  <a:pt x="836858" y="710772"/>
                  <a:pt x="658368" y="731520"/>
                </a:cubicBezTo>
                <a:cubicBezTo>
                  <a:pt x="488114" y="785396"/>
                  <a:pt x="256749" y="681455"/>
                  <a:pt x="0" y="731520"/>
                </a:cubicBezTo>
                <a:cubicBezTo>
                  <a:pt x="-13068" y="608978"/>
                  <a:pt x="36053" y="550084"/>
                  <a:pt x="0" y="387706"/>
                </a:cubicBezTo>
                <a:cubicBezTo>
                  <a:pt x="-37944" y="211707"/>
                  <a:pt x="30784" y="74960"/>
                  <a:pt x="0" y="0"/>
                </a:cubicBezTo>
                <a:close/>
              </a:path>
              <a:path extrusionOk="0" fill="none" h="731520" w="13167360">
                <a:moveTo>
                  <a:pt x="0" y="0"/>
                </a:moveTo>
                <a:cubicBezTo>
                  <a:pt x="145810" y="26469"/>
                  <a:pt x="281155" y="28827"/>
                  <a:pt x="466843" y="0"/>
                </a:cubicBezTo>
                <a:cubicBezTo>
                  <a:pt x="598358" y="14360"/>
                  <a:pt x="816519" y="126941"/>
                  <a:pt x="1197033" y="0"/>
                </a:cubicBezTo>
                <a:cubicBezTo>
                  <a:pt x="1519636" y="-84057"/>
                  <a:pt x="1489036" y="39884"/>
                  <a:pt x="1795549" y="0"/>
                </a:cubicBezTo>
                <a:cubicBezTo>
                  <a:pt x="2027460" y="-69971"/>
                  <a:pt x="2372028" y="117538"/>
                  <a:pt x="2657413" y="0"/>
                </a:cubicBezTo>
                <a:cubicBezTo>
                  <a:pt x="2948684" y="-116152"/>
                  <a:pt x="3118147" y="-20793"/>
                  <a:pt x="3387603" y="0"/>
                </a:cubicBezTo>
                <a:cubicBezTo>
                  <a:pt x="3660291" y="-41220"/>
                  <a:pt x="3630358" y="25650"/>
                  <a:pt x="3722772" y="0"/>
                </a:cubicBezTo>
                <a:cubicBezTo>
                  <a:pt x="3811135" y="-40232"/>
                  <a:pt x="3857529" y="20953"/>
                  <a:pt x="3926267" y="0"/>
                </a:cubicBezTo>
                <a:cubicBezTo>
                  <a:pt x="3993774" y="-10221"/>
                  <a:pt x="4321988" y="43773"/>
                  <a:pt x="4524784" y="0"/>
                </a:cubicBezTo>
                <a:cubicBezTo>
                  <a:pt x="4765809" y="1482"/>
                  <a:pt x="4681641" y="11676"/>
                  <a:pt x="4728279" y="0"/>
                </a:cubicBezTo>
                <a:cubicBezTo>
                  <a:pt x="4769062" y="-34800"/>
                  <a:pt x="4894377" y="8357"/>
                  <a:pt x="4931775" y="0"/>
                </a:cubicBezTo>
                <a:cubicBezTo>
                  <a:pt x="4964790" y="26368"/>
                  <a:pt x="5270207" y="3053"/>
                  <a:pt x="5530291" y="0"/>
                </a:cubicBezTo>
                <a:cubicBezTo>
                  <a:pt x="5807418" y="-17789"/>
                  <a:pt x="5871614" y="13359"/>
                  <a:pt x="5997134" y="0"/>
                </a:cubicBezTo>
                <a:cubicBezTo>
                  <a:pt x="6085507" y="-2205"/>
                  <a:pt x="6392785" y="19648"/>
                  <a:pt x="6595650" y="0"/>
                </a:cubicBezTo>
                <a:cubicBezTo>
                  <a:pt x="6790387" y="-2875"/>
                  <a:pt x="7254235" y="9185"/>
                  <a:pt x="7457514" y="0"/>
                </a:cubicBezTo>
                <a:cubicBezTo>
                  <a:pt x="7655637" y="1888"/>
                  <a:pt x="7813224" y="34958"/>
                  <a:pt x="8056030" y="0"/>
                </a:cubicBezTo>
                <a:cubicBezTo>
                  <a:pt x="8276511" y="-15655"/>
                  <a:pt x="8356436" y="30804"/>
                  <a:pt x="8654547" y="0"/>
                </a:cubicBezTo>
                <a:cubicBezTo>
                  <a:pt x="8957511" y="-36513"/>
                  <a:pt x="8896663" y="5122"/>
                  <a:pt x="8989716" y="0"/>
                </a:cubicBezTo>
                <a:cubicBezTo>
                  <a:pt x="9082616" y="1221"/>
                  <a:pt x="9107243" y="17462"/>
                  <a:pt x="9193211" y="0"/>
                </a:cubicBezTo>
                <a:cubicBezTo>
                  <a:pt x="9300156" y="-12686"/>
                  <a:pt x="9410811" y="15136"/>
                  <a:pt x="9528381" y="0"/>
                </a:cubicBezTo>
                <a:cubicBezTo>
                  <a:pt x="9602175" y="-38437"/>
                  <a:pt x="9939178" y="49522"/>
                  <a:pt x="10126897" y="0"/>
                </a:cubicBezTo>
                <a:cubicBezTo>
                  <a:pt x="10272450" y="-38092"/>
                  <a:pt x="10371332" y="14975"/>
                  <a:pt x="10593740" y="0"/>
                </a:cubicBezTo>
                <a:cubicBezTo>
                  <a:pt x="10827170" y="-7558"/>
                  <a:pt x="10840745" y="42876"/>
                  <a:pt x="10928909" y="0"/>
                </a:cubicBezTo>
                <a:cubicBezTo>
                  <a:pt x="11053986" y="-77728"/>
                  <a:pt x="11168118" y="29211"/>
                  <a:pt x="11527425" y="0"/>
                </a:cubicBezTo>
                <a:cubicBezTo>
                  <a:pt x="11841609" y="-22677"/>
                  <a:pt x="11853800" y="66745"/>
                  <a:pt x="12125942" y="0"/>
                </a:cubicBezTo>
                <a:cubicBezTo>
                  <a:pt x="12363342" y="-62608"/>
                  <a:pt x="12832712" y="94671"/>
                  <a:pt x="13167360" y="0"/>
                </a:cubicBezTo>
                <a:cubicBezTo>
                  <a:pt x="13207232" y="114650"/>
                  <a:pt x="13140096" y="211459"/>
                  <a:pt x="13167360" y="365760"/>
                </a:cubicBezTo>
                <a:cubicBezTo>
                  <a:pt x="13198400" y="564896"/>
                  <a:pt x="13137502" y="621503"/>
                  <a:pt x="13167360" y="731520"/>
                </a:cubicBezTo>
                <a:cubicBezTo>
                  <a:pt x="12790833" y="806474"/>
                  <a:pt x="12666868" y="712662"/>
                  <a:pt x="12437170" y="731520"/>
                </a:cubicBezTo>
                <a:cubicBezTo>
                  <a:pt x="12258410" y="743372"/>
                  <a:pt x="12061656" y="718292"/>
                  <a:pt x="11970327" y="731520"/>
                </a:cubicBezTo>
                <a:cubicBezTo>
                  <a:pt x="11884071" y="759054"/>
                  <a:pt x="11627507" y="703342"/>
                  <a:pt x="11371811" y="731520"/>
                </a:cubicBezTo>
                <a:cubicBezTo>
                  <a:pt x="11126652" y="773582"/>
                  <a:pt x="11208537" y="724319"/>
                  <a:pt x="11168315" y="731520"/>
                </a:cubicBezTo>
                <a:cubicBezTo>
                  <a:pt x="11144977" y="803926"/>
                  <a:pt x="10596849" y="702472"/>
                  <a:pt x="10306452" y="731520"/>
                </a:cubicBezTo>
                <a:cubicBezTo>
                  <a:pt x="10031900" y="765183"/>
                  <a:pt x="9958323" y="659523"/>
                  <a:pt x="9707935" y="731520"/>
                </a:cubicBezTo>
                <a:cubicBezTo>
                  <a:pt x="9457978" y="784875"/>
                  <a:pt x="9557397" y="710315"/>
                  <a:pt x="9504440" y="731520"/>
                </a:cubicBezTo>
                <a:cubicBezTo>
                  <a:pt x="9421186" y="764422"/>
                  <a:pt x="9195100" y="699823"/>
                  <a:pt x="9037597" y="731520"/>
                </a:cubicBezTo>
                <a:cubicBezTo>
                  <a:pt x="8882014" y="728510"/>
                  <a:pt x="8761117" y="726693"/>
                  <a:pt x="8570754" y="731520"/>
                </a:cubicBezTo>
                <a:cubicBezTo>
                  <a:pt x="8375649" y="773722"/>
                  <a:pt x="8211605" y="667456"/>
                  <a:pt x="8103912" y="731520"/>
                </a:cubicBezTo>
                <a:cubicBezTo>
                  <a:pt x="7965330" y="765732"/>
                  <a:pt x="7790794" y="666484"/>
                  <a:pt x="7637069" y="731520"/>
                </a:cubicBezTo>
                <a:cubicBezTo>
                  <a:pt x="7511501" y="793929"/>
                  <a:pt x="7237950" y="773440"/>
                  <a:pt x="7038552" y="731520"/>
                </a:cubicBezTo>
                <a:cubicBezTo>
                  <a:pt x="6858737" y="743857"/>
                  <a:pt x="6775481" y="694625"/>
                  <a:pt x="6703383" y="731520"/>
                </a:cubicBezTo>
                <a:cubicBezTo>
                  <a:pt x="6555883" y="821979"/>
                  <a:pt x="6210471" y="791147"/>
                  <a:pt x="5841520" y="731520"/>
                </a:cubicBezTo>
                <a:cubicBezTo>
                  <a:pt x="5474332" y="743893"/>
                  <a:pt x="5659645" y="701361"/>
                  <a:pt x="5506351" y="731520"/>
                </a:cubicBezTo>
                <a:cubicBezTo>
                  <a:pt x="5342626" y="724849"/>
                  <a:pt x="5179742" y="692499"/>
                  <a:pt x="4907834" y="731520"/>
                </a:cubicBezTo>
                <a:cubicBezTo>
                  <a:pt x="4667385" y="797301"/>
                  <a:pt x="4685006" y="696137"/>
                  <a:pt x="4572665" y="731520"/>
                </a:cubicBezTo>
                <a:cubicBezTo>
                  <a:pt x="4436874" y="690890"/>
                  <a:pt x="4162405" y="683986"/>
                  <a:pt x="3842475" y="731520"/>
                </a:cubicBezTo>
                <a:cubicBezTo>
                  <a:pt x="3485203" y="743566"/>
                  <a:pt x="3342304" y="667467"/>
                  <a:pt x="3112285" y="731520"/>
                </a:cubicBezTo>
                <a:cubicBezTo>
                  <a:pt x="2905769" y="778684"/>
                  <a:pt x="2443692" y="687630"/>
                  <a:pt x="2250422" y="731520"/>
                </a:cubicBezTo>
                <a:cubicBezTo>
                  <a:pt x="2085790" y="776771"/>
                  <a:pt x="1681497" y="759369"/>
                  <a:pt x="1520232" y="731520"/>
                </a:cubicBezTo>
                <a:cubicBezTo>
                  <a:pt x="1361177" y="749114"/>
                  <a:pt x="1065424" y="733151"/>
                  <a:pt x="921715" y="731520"/>
                </a:cubicBezTo>
                <a:cubicBezTo>
                  <a:pt x="709258" y="709158"/>
                  <a:pt x="299520" y="699289"/>
                  <a:pt x="0" y="731520"/>
                </a:cubicBezTo>
                <a:cubicBezTo>
                  <a:pt x="-37578" y="590455"/>
                  <a:pt x="26655" y="519230"/>
                  <a:pt x="0" y="380390"/>
                </a:cubicBezTo>
                <a:cubicBezTo>
                  <a:pt x="-32499" y="204230"/>
                  <a:pt x="22893" y="171478"/>
                  <a:pt x="0" y="0"/>
                </a:cubicBezTo>
                <a:close/>
              </a:path>
              <a:path extrusionOk="0" h="731520" w="13167360">
                <a:moveTo>
                  <a:pt x="0" y="0"/>
                </a:moveTo>
                <a:cubicBezTo>
                  <a:pt x="227318" y="-6510"/>
                  <a:pt x="347614" y="5677"/>
                  <a:pt x="598516" y="0"/>
                </a:cubicBezTo>
                <a:cubicBezTo>
                  <a:pt x="857535" y="-12162"/>
                  <a:pt x="729426" y="24218"/>
                  <a:pt x="802012" y="0"/>
                </a:cubicBezTo>
                <a:cubicBezTo>
                  <a:pt x="892172" y="-17962"/>
                  <a:pt x="1131622" y="60038"/>
                  <a:pt x="1400528" y="0"/>
                </a:cubicBezTo>
                <a:cubicBezTo>
                  <a:pt x="1691868" y="-54333"/>
                  <a:pt x="1535111" y="11271"/>
                  <a:pt x="1604024" y="0"/>
                </a:cubicBezTo>
                <a:cubicBezTo>
                  <a:pt x="1690288" y="-22447"/>
                  <a:pt x="1751506" y="12367"/>
                  <a:pt x="1807519" y="0"/>
                </a:cubicBezTo>
                <a:cubicBezTo>
                  <a:pt x="1877759" y="-19136"/>
                  <a:pt x="1913746" y="-3248"/>
                  <a:pt x="2011015" y="0"/>
                </a:cubicBezTo>
                <a:cubicBezTo>
                  <a:pt x="2078590" y="-2588"/>
                  <a:pt x="2256636" y="51932"/>
                  <a:pt x="2477858" y="0"/>
                </a:cubicBezTo>
                <a:cubicBezTo>
                  <a:pt x="2720265" y="11117"/>
                  <a:pt x="2892159" y="36627"/>
                  <a:pt x="3208048" y="0"/>
                </a:cubicBezTo>
                <a:cubicBezTo>
                  <a:pt x="3546863" y="-46394"/>
                  <a:pt x="3310050" y="13103"/>
                  <a:pt x="3411543" y="0"/>
                </a:cubicBezTo>
                <a:cubicBezTo>
                  <a:pt x="3499203" y="-31683"/>
                  <a:pt x="3629824" y="46246"/>
                  <a:pt x="3746712" y="0"/>
                </a:cubicBezTo>
                <a:cubicBezTo>
                  <a:pt x="3833212" y="-4806"/>
                  <a:pt x="4312198" y="48301"/>
                  <a:pt x="4608576" y="0"/>
                </a:cubicBezTo>
                <a:cubicBezTo>
                  <a:pt x="5000605" y="-12614"/>
                  <a:pt x="4954186" y="25314"/>
                  <a:pt x="5207092" y="0"/>
                </a:cubicBezTo>
                <a:cubicBezTo>
                  <a:pt x="5494528" y="-32378"/>
                  <a:pt x="5476761" y="23068"/>
                  <a:pt x="5673935" y="0"/>
                </a:cubicBezTo>
                <a:cubicBezTo>
                  <a:pt x="5834186" y="-38991"/>
                  <a:pt x="6045472" y="88587"/>
                  <a:pt x="6272451" y="0"/>
                </a:cubicBezTo>
                <a:cubicBezTo>
                  <a:pt x="6479482" y="-81842"/>
                  <a:pt x="6673947" y="17422"/>
                  <a:pt x="7134315" y="0"/>
                </a:cubicBezTo>
                <a:cubicBezTo>
                  <a:pt x="7509531" y="-13210"/>
                  <a:pt x="7217984" y="14219"/>
                  <a:pt x="7337811" y="0"/>
                </a:cubicBezTo>
                <a:cubicBezTo>
                  <a:pt x="7437379" y="29592"/>
                  <a:pt x="7786536" y="75152"/>
                  <a:pt x="7936327" y="0"/>
                </a:cubicBezTo>
                <a:cubicBezTo>
                  <a:pt x="8072420" y="-65094"/>
                  <a:pt x="8194486" y="5067"/>
                  <a:pt x="8271496" y="0"/>
                </a:cubicBezTo>
                <a:cubicBezTo>
                  <a:pt x="8338093" y="-30761"/>
                  <a:pt x="8546594" y="14462"/>
                  <a:pt x="8738339" y="0"/>
                </a:cubicBezTo>
                <a:cubicBezTo>
                  <a:pt x="8986458" y="36517"/>
                  <a:pt x="9227675" y="7455"/>
                  <a:pt x="9600202" y="0"/>
                </a:cubicBezTo>
                <a:cubicBezTo>
                  <a:pt x="9948635" y="-35179"/>
                  <a:pt x="9782308" y="28768"/>
                  <a:pt x="9935372" y="0"/>
                </a:cubicBezTo>
                <a:cubicBezTo>
                  <a:pt x="10078800" y="-29998"/>
                  <a:pt x="10119706" y="47974"/>
                  <a:pt x="10270541" y="0"/>
                </a:cubicBezTo>
                <a:cubicBezTo>
                  <a:pt x="10455362" y="-21242"/>
                  <a:pt x="10656500" y="32999"/>
                  <a:pt x="11000731" y="0"/>
                </a:cubicBezTo>
                <a:cubicBezTo>
                  <a:pt x="11313350" y="-7751"/>
                  <a:pt x="11207931" y="21987"/>
                  <a:pt x="11335900" y="0"/>
                </a:cubicBezTo>
                <a:cubicBezTo>
                  <a:pt x="11492944" y="-105924"/>
                  <a:pt x="11778552" y="83067"/>
                  <a:pt x="12066090" y="0"/>
                </a:cubicBezTo>
                <a:cubicBezTo>
                  <a:pt x="12401249" y="-59125"/>
                  <a:pt x="12188717" y="1545"/>
                  <a:pt x="12269585" y="0"/>
                </a:cubicBezTo>
                <a:cubicBezTo>
                  <a:pt x="12405224" y="-15638"/>
                  <a:pt x="12848603" y="72060"/>
                  <a:pt x="13167360" y="0"/>
                </a:cubicBezTo>
                <a:cubicBezTo>
                  <a:pt x="13200701" y="122763"/>
                  <a:pt x="13135290" y="298285"/>
                  <a:pt x="13167360" y="351130"/>
                </a:cubicBezTo>
                <a:cubicBezTo>
                  <a:pt x="13231940" y="419527"/>
                  <a:pt x="13159335" y="574557"/>
                  <a:pt x="13167360" y="731520"/>
                </a:cubicBezTo>
                <a:cubicBezTo>
                  <a:pt x="12921094" y="747019"/>
                  <a:pt x="12615067" y="753981"/>
                  <a:pt x="12437170" y="731520"/>
                </a:cubicBezTo>
                <a:cubicBezTo>
                  <a:pt x="12281905" y="725282"/>
                  <a:pt x="12334014" y="715158"/>
                  <a:pt x="12233674" y="731520"/>
                </a:cubicBezTo>
                <a:cubicBezTo>
                  <a:pt x="12100947" y="803841"/>
                  <a:pt x="11817639" y="739492"/>
                  <a:pt x="11635158" y="731520"/>
                </a:cubicBezTo>
                <a:cubicBezTo>
                  <a:pt x="11334162" y="732045"/>
                  <a:pt x="11229795" y="630792"/>
                  <a:pt x="10904968" y="731520"/>
                </a:cubicBezTo>
                <a:cubicBezTo>
                  <a:pt x="10633823" y="805053"/>
                  <a:pt x="10464567" y="654987"/>
                  <a:pt x="10174778" y="731520"/>
                </a:cubicBezTo>
                <a:cubicBezTo>
                  <a:pt x="9863521" y="807177"/>
                  <a:pt x="9729551" y="677444"/>
                  <a:pt x="9576262" y="731520"/>
                </a:cubicBezTo>
                <a:cubicBezTo>
                  <a:pt x="9392504" y="755535"/>
                  <a:pt x="9126482" y="726465"/>
                  <a:pt x="8977745" y="731520"/>
                </a:cubicBezTo>
                <a:cubicBezTo>
                  <a:pt x="8785875" y="746744"/>
                  <a:pt x="8571637" y="691342"/>
                  <a:pt x="8379229" y="731520"/>
                </a:cubicBezTo>
                <a:cubicBezTo>
                  <a:pt x="8232076" y="773921"/>
                  <a:pt x="8078672" y="737385"/>
                  <a:pt x="7912386" y="731520"/>
                </a:cubicBezTo>
                <a:cubicBezTo>
                  <a:pt x="7755665" y="743297"/>
                  <a:pt x="7402481" y="703430"/>
                  <a:pt x="7182196" y="731520"/>
                </a:cubicBezTo>
                <a:cubicBezTo>
                  <a:pt x="6883388" y="804774"/>
                  <a:pt x="7074515" y="710488"/>
                  <a:pt x="6978701" y="731520"/>
                </a:cubicBezTo>
                <a:cubicBezTo>
                  <a:pt x="6934048" y="738408"/>
                  <a:pt x="6583986" y="713663"/>
                  <a:pt x="6380184" y="731520"/>
                </a:cubicBezTo>
                <a:cubicBezTo>
                  <a:pt x="6157520" y="771049"/>
                  <a:pt x="5681402" y="726366"/>
                  <a:pt x="5518321" y="731520"/>
                </a:cubicBezTo>
                <a:cubicBezTo>
                  <a:pt x="5346662" y="731604"/>
                  <a:pt x="5266590" y="722960"/>
                  <a:pt x="5051478" y="731520"/>
                </a:cubicBezTo>
                <a:cubicBezTo>
                  <a:pt x="4855889" y="680546"/>
                  <a:pt x="4540399" y="687261"/>
                  <a:pt x="4321288" y="731520"/>
                </a:cubicBezTo>
                <a:cubicBezTo>
                  <a:pt x="4098265" y="778072"/>
                  <a:pt x="4174970" y="710365"/>
                  <a:pt x="4117793" y="731520"/>
                </a:cubicBezTo>
                <a:cubicBezTo>
                  <a:pt x="4071384" y="776560"/>
                  <a:pt x="3906166" y="702181"/>
                  <a:pt x="3782623" y="731520"/>
                </a:cubicBezTo>
                <a:cubicBezTo>
                  <a:pt x="3645680" y="727163"/>
                  <a:pt x="3154952" y="681793"/>
                  <a:pt x="2920760" y="731520"/>
                </a:cubicBezTo>
                <a:cubicBezTo>
                  <a:pt x="2693521" y="790610"/>
                  <a:pt x="2765505" y="732575"/>
                  <a:pt x="2717264" y="731520"/>
                </a:cubicBezTo>
                <a:cubicBezTo>
                  <a:pt x="2636368" y="689754"/>
                  <a:pt x="2238060" y="684736"/>
                  <a:pt x="1987074" y="731520"/>
                </a:cubicBezTo>
                <a:cubicBezTo>
                  <a:pt x="1681110" y="733093"/>
                  <a:pt x="1401183" y="611275"/>
                  <a:pt x="1125211" y="731520"/>
                </a:cubicBezTo>
                <a:cubicBezTo>
                  <a:pt x="837229" y="779995"/>
                  <a:pt x="823437" y="705081"/>
                  <a:pt x="658368" y="731520"/>
                </a:cubicBezTo>
                <a:cubicBezTo>
                  <a:pt x="487100" y="823056"/>
                  <a:pt x="282046" y="700034"/>
                  <a:pt x="0" y="731520"/>
                </a:cubicBezTo>
                <a:cubicBezTo>
                  <a:pt x="-23213" y="605460"/>
                  <a:pt x="49393" y="556108"/>
                  <a:pt x="0" y="387706"/>
                </a:cubicBezTo>
                <a:cubicBezTo>
                  <a:pt x="-41958" y="215490"/>
                  <a:pt x="31229" y="84826"/>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Summer 2024 Making Activities </a:t>
            </a:r>
            <a:endParaRPr b="0" i="0" sz="1800" u="none" cap="none" strike="noStrike">
              <a:solidFill>
                <a:schemeClr val="lt1"/>
              </a:solidFill>
              <a:latin typeface="Arial"/>
              <a:ea typeface="Arial"/>
              <a:cs typeface="Arial"/>
              <a:sym typeface="Arial"/>
            </a:endParaRPr>
          </a:p>
        </p:txBody>
      </p:sp>
      <p:pic>
        <p:nvPicPr>
          <p:cNvPr descr="A group of people in a classroom&#10;&#10;Description automatically generated" id="67" name="Google Shape;67;p1"/>
          <p:cNvPicPr preferRelativeResize="0"/>
          <p:nvPr/>
        </p:nvPicPr>
        <p:blipFill rotWithShape="1">
          <a:blip r:embed="rId12">
            <a:alphaModFix/>
          </a:blip>
          <a:srcRect b="0" l="9002" r="3783" t="20859"/>
          <a:stretch/>
        </p:blipFill>
        <p:spPr>
          <a:xfrm>
            <a:off x="10316695" y="22322914"/>
            <a:ext cx="4398758" cy="5226070"/>
          </a:xfrm>
          <a:custGeom>
            <a:rect b="b" l="l" r="r" t="t"/>
            <a:pathLst>
              <a:path extrusionOk="0" h="5226070" w="4398758">
                <a:moveTo>
                  <a:pt x="0" y="0"/>
                </a:moveTo>
                <a:cubicBezTo>
                  <a:pt x="102137" y="-30723"/>
                  <a:pt x="293130" y="5607"/>
                  <a:pt x="505857" y="0"/>
                </a:cubicBezTo>
                <a:cubicBezTo>
                  <a:pt x="676942" y="7732"/>
                  <a:pt x="908608" y="28950"/>
                  <a:pt x="1143677" y="0"/>
                </a:cubicBezTo>
                <a:cubicBezTo>
                  <a:pt x="1367334" y="-22556"/>
                  <a:pt x="1407172" y="5737"/>
                  <a:pt x="1605547" y="0"/>
                </a:cubicBezTo>
                <a:cubicBezTo>
                  <a:pt x="1767468" y="-20924"/>
                  <a:pt x="1991858" y="53349"/>
                  <a:pt x="2199379" y="0"/>
                </a:cubicBezTo>
                <a:cubicBezTo>
                  <a:pt x="2396719" y="-37030"/>
                  <a:pt x="2579667" y="18560"/>
                  <a:pt x="2705236" y="0"/>
                </a:cubicBezTo>
                <a:cubicBezTo>
                  <a:pt x="2849285" y="-42901"/>
                  <a:pt x="3024271" y="17256"/>
                  <a:pt x="3299069" y="0"/>
                </a:cubicBezTo>
                <a:cubicBezTo>
                  <a:pt x="3553815" y="-47260"/>
                  <a:pt x="3555584" y="29128"/>
                  <a:pt x="3804926" y="0"/>
                </a:cubicBezTo>
                <a:cubicBezTo>
                  <a:pt x="4047838" y="651"/>
                  <a:pt x="4254176" y="27143"/>
                  <a:pt x="4398758" y="0"/>
                </a:cubicBezTo>
                <a:cubicBezTo>
                  <a:pt x="4447124" y="321299"/>
                  <a:pt x="4321357" y="486137"/>
                  <a:pt x="4398758" y="685196"/>
                </a:cubicBezTo>
                <a:cubicBezTo>
                  <a:pt x="4457756" y="793646"/>
                  <a:pt x="4354344" y="1034557"/>
                  <a:pt x="4398758" y="1370392"/>
                </a:cubicBezTo>
                <a:cubicBezTo>
                  <a:pt x="4439768" y="1729616"/>
                  <a:pt x="4377176" y="1803706"/>
                  <a:pt x="4398758" y="2055588"/>
                </a:cubicBezTo>
                <a:cubicBezTo>
                  <a:pt x="4433252" y="2292249"/>
                  <a:pt x="4375387" y="2410312"/>
                  <a:pt x="4398758" y="2584001"/>
                </a:cubicBezTo>
                <a:cubicBezTo>
                  <a:pt x="4375533" y="2753368"/>
                  <a:pt x="4325400" y="2919880"/>
                  <a:pt x="4398758" y="3269197"/>
                </a:cubicBezTo>
                <a:cubicBezTo>
                  <a:pt x="4430407" y="3597817"/>
                  <a:pt x="4350812" y="3517745"/>
                  <a:pt x="4398758" y="3745350"/>
                </a:cubicBezTo>
                <a:cubicBezTo>
                  <a:pt x="4427306" y="3993946"/>
                  <a:pt x="4330018" y="4042289"/>
                  <a:pt x="4398758" y="4326025"/>
                </a:cubicBezTo>
                <a:cubicBezTo>
                  <a:pt x="4402943" y="4679532"/>
                  <a:pt x="4271085" y="4925919"/>
                  <a:pt x="4398758" y="5226070"/>
                </a:cubicBezTo>
                <a:cubicBezTo>
                  <a:pt x="4238708" y="5253951"/>
                  <a:pt x="4048674" y="5230893"/>
                  <a:pt x="3804926" y="5226070"/>
                </a:cubicBezTo>
                <a:cubicBezTo>
                  <a:pt x="3562039" y="5248464"/>
                  <a:pt x="3521153" y="5217151"/>
                  <a:pt x="3387044" y="5226070"/>
                </a:cubicBezTo>
                <a:cubicBezTo>
                  <a:pt x="3261872" y="5247249"/>
                  <a:pt x="3130764" y="5220209"/>
                  <a:pt x="2969162" y="5226070"/>
                </a:cubicBezTo>
                <a:cubicBezTo>
                  <a:pt x="2791154" y="5220755"/>
                  <a:pt x="2629659" y="5204568"/>
                  <a:pt x="2551280" y="5226070"/>
                </a:cubicBezTo>
                <a:cubicBezTo>
                  <a:pt x="2458596" y="5252256"/>
                  <a:pt x="2201607" y="5177005"/>
                  <a:pt x="2089410" y="5226070"/>
                </a:cubicBezTo>
                <a:cubicBezTo>
                  <a:pt x="2001463" y="5280524"/>
                  <a:pt x="1799527" y="5235747"/>
                  <a:pt x="1583553" y="5226070"/>
                </a:cubicBezTo>
                <a:cubicBezTo>
                  <a:pt x="1410910" y="5216399"/>
                  <a:pt x="1163468" y="5185604"/>
                  <a:pt x="1077696" y="5226070"/>
                </a:cubicBezTo>
                <a:cubicBezTo>
                  <a:pt x="969669" y="5268277"/>
                  <a:pt x="785790" y="5194132"/>
                  <a:pt x="483863" y="5226070"/>
                </a:cubicBezTo>
                <a:cubicBezTo>
                  <a:pt x="171107" y="5252379"/>
                  <a:pt x="251474" y="5176612"/>
                  <a:pt x="0" y="5226070"/>
                </a:cubicBezTo>
                <a:cubicBezTo>
                  <a:pt x="-58613" y="5019539"/>
                  <a:pt x="21871" y="4826708"/>
                  <a:pt x="0" y="4593135"/>
                </a:cubicBezTo>
                <a:cubicBezTo>
                  <a:pt x="-20000" y="4392983"/>
                  <a:pt x="37000" y="4239899"/>
                  <a:pt x="0" y="4064721"/>
                </a:cubicBezTo>
                <a:cubicBezTo>
                  <a:pt x="-27561" y="3882990"/>
                  <a:pt x="77439" y="3662171"/>
                  <a:pt x="0" y="3536307"/>
                </a:cubicBezTo>
                <a:cubicBezTo>
                  <a:pt x="-9125" y="3384658"/>
                  <a:pt x="8120" y="3150086"/>
                  <a:pt x="0" y="2903372"/>
                </a:cubicBezTo>
                <a:cubicBezTo>
                  <a:pt x="-32568" y="2679652"/>
                  <a:pt x="40051" y="2576973"/>
                  <a:pt x="0" y="2479480"/>
                </a:cubicBezTo>
                <a:cubicBezTo>
                  <a:pt x="-33404" y="2415619"/>
                  <a:pt x="17633" y="2204415"/>
                  <a:pt x="0" y="2055588"/>
                </a:cubicBezTo>
                <a:cubicBezTo>
                  <a:pt x="-18181" y="1928888"/>
                  <a:pt x="69701" y="1702027"/>
                  <a:pt x="0" y="1474913"/>
                </a:cubicBezTo>
                <a:cubicBezTo>
                  <a:pt x="-48137" y="1245269"/>
                  <a:pt x="50981" y="1063131"/>
                  <a:pt x="0" y="789717"/>
                </a:cubicBezTo>
                <a:cubicBezTo>
                  <a:pt x="-63142" y="468663"/>
                  <a:pt x="25489" y="349525"/>
                  <a:pt x="0" y="0"/>
                </a:cubicBezTo>
                <a:close/>
              </a:path>
            </a:pathLst>
          </a:custGeom>
          <a:noFill/>
          <a:ln cap="flat" cmpd="sng" w="28575">
            <a:solidFill>
              <a:srgbClr val="002060"/>
            </a:solidFill>
            <a:prstDash val="solid"/>
            <a:round/>
            <a:headEnd len="sm" w="sm" type="none"/>
            <a:tailEnd len="sm" w="sm" type="none"/>
          </a:ln>
        </p:spPr>
      </p:pic>
      <p:pic>
        <p:nvPicPr>
          <p:cNvPr descr="A group of pens and markers on a paper&#10;&#10;Description automatically generated" id="68" name="Google Shape;68;p1"/>
          <p:cNvPicPr preferRelativeResize="0"/>
          <p:nvPr/>
        </p:nvPicPr>
        <p:blipFill rotWithShape="1">
          <a:blip r:embed="rId13">
            <a:alphaModFix/>
          </a:blip>
          <a:srcRect b="36020" l="14461" r="20924" t="27735"/>
          <a:stretch/>
        </p:blipFill>
        <p:spPr>
          <a:xfrm>
            <a:off x="22754056" y="6903420"/>
            <a:ext cx="2304631" cy="2732603"/>
          </a:xfrm>
          <a:custGeom>
            <a:rect b="b" l="l" r="r" t="t"/>
            <a:pathLst>
              <a:path extrusionOk="0" h="2732603" w="2304631">
                <a:moveTo>
                  <a:pt x="0" y="0"/>
                </a:moveTo>
                <a:cubicBezTo>
                  <a:pt x="212148" y="-51856"/>
                  <a:pt x="456530" y="73985"/>
                  <a:pt x="599204" y="0"/>
                </a:cubicBezTo>
                <a:cubicBezTo>
                  <a:pt x="829627" y="-72361"/>
                  <a:pt x="969107" y="66090"/>
                  <a:pt x="1175362" y="0"/>
                </a:cubicBezTo>
                <a:cubicBezTo>
                  <a:pt x="1392754" y="-20275"/>
                  <a:pt x="1545109" y="88779"/>
                  <a:pt x="1682381" y="0"/>
                </a:cubicBezTo>
                <a:cubicBezTo>
                  <a:pt x="1841515" y="-56209"/>
                  <a:pt x="2172836" y="55000"/>
                  <a:pt x="2304631" y="0"/>
                </a:cubicBezTo>
                <a:cubicBezTo>
                  <a:pt x="2307989" y="141703"/>
                  <a:pt x="2276758" y="372289"/>
                  <a:pt x="2304631" y="573847"/>
                </a:cubicBezTo>
                <a:cubicBezTo>
                  <a:pt x="2348786" y="761403"/>
                  <a:pt x="2278552" y="888202"/>
                  <a:pt x="2304631" y="1093041"/>
                </a:cubicBezTo>
                <a:cubicBezTo>
                  <a:pt x="2343076" y="1259598"/>
                  <a:pt x="2294391" y="1418987"/>
                  <a:pt x="2304631" y="1612236"/>
                </a:cubicBezTo>
                <a:cubicBezTo>
                  <a:pt x="2306309" y="1793709"/>
                  <a:pt x="2273443" y="1900531"/>
                  <a:pt x="2304631" y="2158756"/>
                </a:cubicBezTo>
                <a:cubicBezTo>
                  <a:pt x="2335450" y="2423804"/>
                  <a:pt x="2275710" y="2557441"/>
                  <a:pt x="2304631" y="2732603"/>
                </a:cubicBezTo>
                <a:cubicBezTo>
                  <a:pt x="2011825" y="2789774"/>
                  <a:pt x="1967873" y="2702390"/>
                  <a:pt x="1682381" y="2732603"/>
                </a:cubicBezTo>
                <a:cubicBezTo>
                  <a:pt x="1407789" y="2770778"/>
                  <a:pt x="1284787" y="2739223"/>
                  <a:pt x="1106223" y="2732603"/>
                </a:cubicBezTo>
                <a:cubicBezTo>
                  <a:pt x="966459" y="2755863"/>
                  <a:pt x="514037" y="2703871"/>
                  <a:pt x="0" y="2732603"/>
                </a:cubicBezTo>
                <a:cubicBezTo>
                  <a:pt x="11426" y="2497801"/>
                  <a:pt x="74723" y="2345170"/>
                  <a:pt x="0" y="2186082"/>
                </a:cubicBezTo>
                <a:cubicBezTo>
                  <a:pt x="-47013" y="2031695"/>
                  <a:pt x="35327" y="1837541"/>
                  <a:pt x="0" y="1612236"/>
                </a:cubicBezTo>
                <a:cubicBezTo>
                  <a:pt x="-43527" y="1433117"/>
                  <a:pt x="113881" y="1314064"/>
                  <a:pt x="0" y="1038389"/>
                </a:cubicBezTo>
                <a:cubicBezTo>
                  <a:pt x="-91951" y="829993"/>
                  <a:pt x="93174" y="268935"/>
                  <a:pt x="0" y="0"/>
                </a:cubicBezTo>
                <a:close/>
              </a:path>
            </a:pathLst>
          </a:custGeom>
          <a:noFill/>
          <a:ln cap="flat" cmpd="sng" w="28575">
            <a:solidFill>
              <a:srgbClr val="002060"/>
            </a:solidFill>
            <a:prstDash val="solid"/>
            <a:round/>
            <a:headEnd len="sm" w="sm" type="none"/>
            <a:tailEnd len="sm" w="sm" type="none"/>
          </a:ln>
        </p:spPr>
      </p:pic>
      <p:pic>
        <p:nvPicPr>
          <p:cNvPr descr="A battery and a toy&#10;&#10;Description automatically generated" id="69" name="Google Shape;69;p1"/>
          <p:cNvPicPr preferRelativeResize="0"/>
          <p:nvPr/>
        </p:nvPicPr>
        <p:blipFill rotWithShape="1">
          <a:blip r:embed="rId14">
            <a:alphaModFix/>
          </a:blip>
          <a:srcRect b="25863" l="13262" r="28999" t="19882"/>
          <a:stretch/>
        </p:blipFill>
        <p:spPr>
          <a:xfrm>
            <a:off x="15190490" y="6903421"/>
            <a:ext cx="2141079" cy="2682506"/>
          </a:xfrm>
          <a:custGeom>
            <a:rect b="b" l="l" r="r" t="t"/>
            <a:pathLst>
              <a:path extrusionOk="0" h="2682506" w="2141079">
                <a:moveTo>
                  <a:pt x="0" y="0"/>
                </a:moveTo>
                <a:cubicBezTo>
                  <a:pt x="252180" y="-29805"/>
                  <a:pt x="364908" y="-8086"/>
                  <a:pt x="556681" y="0"/>
                </a:cubicBezTo>
                <a:cubicBezTo>
                  <a:pt x="724576" y="-22112"/>
                  <a:pt x="898868" y="40514"/>
                  <a:pt x="1049129" y="0"/>
                </a:cubicBezTo>
                <a:cubicBezTo>
                  <a:pt x="1230796" y="-27638"/>
                  <a:pt x="1397281" y="-6637"/>
                  <a:pt x="1605809" y="0"/>
                </a:cubicBezTo>
                <a:cubicBezTo>
                  <a:pt x="1822818" y="-39077"/>
                  <a:pt x="1883527" y="58379"/>
                  <a:pt x="2141079" y="0"/>
                </a:cubicBezTo>
                <a:cubicBezTo>
                  <a:pt x="2157310" y="163821"/>
                  <a:pt x="2124025" y="405937"/>
                  <a:pt x="2141079" y="536501"/>
                </a:cubicBezTo>
                <a:cubicBezTo>
                  <a:pt x="2158003" y="652944"/>
                  <a:pt x="2068855" y="816579"/>
                  <a:pt x="2141079" y="1046177"/>
                </a:cubicBezTo>
                <a:cubicBezTo>
                  <a:pt x="2196475" y="1311706"/>
                  <a:pt x="2129582" y="1325266"/>
                  <a:pt x="2141079" y="1502203"/>
                </a:cubicBezTo>
                <a:cubicBezTo>
                  <a:pt x="2187800" y="1691396"/>
                  <a:pt x="2099869" y="1849025"/>
                  <a:pt x="2141079" y="2011880"/>
                </a:cubicBezTo>
                <a:cubicBezTo>
                  <a:pt x="2156489" y="2162087"/>
                  <a:pt x="2093377" y="2460892"/>
                  <a:pt x="2141079" y="2682506"/>
                </a:cubicBezTo>
                <a:cubicBezTo>
                  <a:pt x="1943717" y="2687612"/>
                  <a:pt x="1876405" y="2636312"/>
                  <a:pt x="1627220" y="2682506"/>
                </a:cubicBezTo>
                <a:cubicBezTo>
                  <a:pt x="1409335" y="2733203"/>
                  <a:pt x="1361007" y="2626313"/>
                  <a:pt x="1156183" y="2682506"/>
                </a:cubicBezTo>
                <a:cubicBezTo>
                  <a:pt x="968787" y="2726328"/>
                  <a:pt x="827063" y="2673988"/>
                  <a:pt x="685145" y="2682506"/>
                </a:cubicBezTo>
                <a:cubicBezTo>
                  <a:pt x="574388" y="2745581"/>
                  <a:pt x="246212" y="2668876"/>
                  <a:pt x="0" y="2682506"/>
                </a:cubicBezTo>
                <a:cubicBezTo>
                  <a:pt x="-55371" y="2431035"/>
                  <a:pt x="71231" y="2382885"/>
                  <a:pt x="0" y="2092355"/>
                </a:cubicBezTo>
                <a:cubicBezTo>
                  <a:pt x="-52503" y="1808594"/>
                  <a:pt x="1317" y="1636079"/>
                  <a:pt x="0" y="1529028"/>
                </a:cubicBezTo>
                <a:cubicBezTo>
                  <a:pt x="-3901" y="1359560"/>
                  <a:pt x="63883" y="1201327"/>
                  <a:pt x="0" y="938877"/>
                </a:cubicBezTo>
                <a:cubicBezTo>
                  <a:pt x="-21592" y="637582"/>
                  <a:pt x="21973" y="245361"/>
                  <a:pt x="0" y="0"/>
                </a:cubicBezTo>
                <a:close/>
              </a:path>
            </a:pathLst>
          </a:custGeom>
          <a:noFill/>
          <a:ln cap="flat" cmpd="sng" w="28575">
            <a:solidFill>
              <a:srgbClr val="002060"/>
            </a:solidFill>
            <a:prstDash val="solid"/>
            <a:round/>
            <a:headEnd len="sm" w="sm" type="none"/>
            <a:tailEnd len="sm" w="sm" type="none"/>
          </a:ln>
        </p:spPr>
      </p:pic>
      <p:pic>
        <p:nvPicPr>
          <p:cNvPr descr="A person and person in blue shirts&#10;&#10;Description automatically generated" id="70" name="Google Shape;70;p1"/>
          <p:cNvPicPr preferRelativeResize="0"/>
          <p:nvPr/>
        </p:nvPicPr>
        <p:blipFill rotWithShape="1">
          <a:blip r:embed="rId15">
            <a:alphaModFix/>
          </a:blip>
          <a:srcRect b="37768" l="9681" r="5045" t="28311"/>
          <a:stretch/>
        </p:blipFill>
        <p:spPr>
          <a:xfrm>
            <a:off x="25238013" y="6899897"/>
            <a:ext cx="3119837" cy="2689552"/>
          </a:xfrm>
          <a:custGeom>
            <a:rect b="b" l="l" r="r" t="t"/>
            <a:pathLst>
              <a:path extrusionOk="0" h="2689552" w="3119837">
                <a:moveTo>
                  <a:pt x="0" y="0"/>
                </a:moveTo>
                <a:cubicBezTo>
                  <a:pt x="140747" y="-4044"/>
                  <a:pt x="301593" y="63172"/>
                  <a:pt x="519973" y="0"/>
                </a:cubicBezTo>
                <a:cubicBezTo>
                  <a:pt x="735372" y="-73002"/>
                  <a:pt x="808469" y="75458"/>
                  <a:pt x="1102342" y="0"/>
                </a:cubicBezTo>
                <a:cubicBezTo>
                  <a:pt x="1395957" y="-42489"/>
                  <a:pt x="1372983" y="-508"/>
                  <a:pt x="1528720" y="0"/>
                </a:cubicBezTo>
                <a:cubicBezTo>
                  <a:pt x="1696392" y="16359"/>
                  <a:pt x="1898853" y="42107"/>
                  <a:pt x="2017495" y="0"/>
                </a:cubicBezTo>
                <a:cubicBezTo>
                  <a:pt x="2166719" y="8287"/>
                  <a:pt x="2336448" y="39447"/>
                  <a:pt x="2475071" y="0"/>
                </a:cubicBezTo>
                <a:cubicBezTo>
                  <a:pt x="2619262" y="-56653"/>
                  <a:pt x="2833766" y="39301"/>
                  <a:pt x="3119837" y="0"/>
                </a:cubicBezTo>
                <a:cubicBezTo>
                  <a:pt x="3142795" y="164887"/>
                  <a:pt x="3079414" y="430383"/>
                  <a:pt x="3119837" y="537910"/>
                </a:cubicBezTo>
                <a:cubicBezTo>
                  <a:pt x="3138690" y="658746"/>
                  <a:pt x="3102408" y="890995"/>
                  <a:pt x="3119837" y="1048925"/>
                </a:cubicBezTo>
                <a:cubicBezTo>
                  <a:pt x="3169760" y="1239759"/>
                  <a:pt x="3082721" y="1452829"/>
                  <a:pt x="3119837" y="1613731"/>
                </a:cubicBezTo>
                <a:cubicBezTo>
                  <a:pt x="3139179" y="1777101"/>
                  <a:pt x="3040297" y="2027929"/>
                  <a:pt x="3119837" y="2178537"/>
                </a:cubicBezTo>
                <a:cubicBezTo>
                  <a:pt x="3174300" y="2352100"/>
                  <a:pt x="3085832" y="2472372"/>
                  <a:pt x="3119837" y="2689552"/>
                </a:cubicBezTo>
                <a:cubicBezTo>
                  <a:pt x="2879418" y="2729076"/>
                  <a:pt x="2849237" y="2663577"/>
                  <a:pt x="2662261" y="2689552"/>
                </a:cubicBezTo>
                <a:cubicBezTo>
                  <a:pt x="2458975" y="2710925"/>
                  <a:pt x="2282478" y="2667627"/>
                  <a:pt x="2173486" y="2689552"/>
                </a:cubicBezTo>
                <a:cubicBezTo>
                  <a:pt x="2034553" y="2660841"/>
                  <a:pt x="1908442" y="2614507"/>
                  <a:pt x="1747109" y="2689552"/>
                </a:cubicBezTo>
                <a:cubicBezTo>
                  <a:pt x="1585520" y="2760870"/>
                  <a:pt x="1430951" y="2669046"/>
                  <a:pt x="1320731" y="2689552"/>
                </a:cubicBezTo>
                <a:cubicBezTo>
                  <a:pt x="1217319" y="2713218"/>
                  <a:pt x="959463" y="2670564"/>
                  <a:pt x="800758" y="2689552"/>
                </a:cubicBezTo>
                <a:cubicBezTo>
                  <a:pt x="735233" y="2755165"/>
                  <a:pt x="291716" y="2738655"/>
                  <a:pt x="0" y="2689552"/>
                </a:cubicBezTo>
                <a:cubicBezTo>
                  <a:pt x="-48293" y="2531121"/>
                  <a:pt x="21482" y="2379291"/>
                  <a:pt x="0" y="2124746"/>
                </a:cubicBezTo>
                <a:cubicBezTo>
                  <a:pt x="-2206" y="1867065"/>
                  <a:pt x="33926" y="1826451"/>
                  <a:pt x="0" y="1640627"/>
                </a:cubicBezTo>
                <a:cubicBezTo>
                  <a:pt x="-58869" y="1451252"/>
                  <a:pt x="60166" y="1310878"/>
                  <a:pt x="0" y="1102716"/>
                </a:cubicBezTo>
                <a:cubicBezTo>
                  <a:pt x="-51881" y="875921"/>
                  <a:pt x="18663" y="763025"/>
                  <a:pt x="0" y="618597"/>
                </a:cubicBezTo>
                <a:cubicBezTo>
                  <a:pt x="-36160" y="461460"/>
                  <a:pt x="102190" y="297307"/>
                  <a:pt x="0" y="0"/>
                </a:cubicBezTo>
                <a:close/>
              </a:path>
            </a:pathLst>
          </a:custGeom>
          <a:noFill/>
          <a:ln cap="flat" cmpd="sng" w="28575">
            <a:solidFill>
              <a:srgbClr val="002060"/>
            </a:solidFill>
            <a:prstDash val="solid"/>
            <a:round/>
            <a:headEnd len="sm" w="sm" type="none"/>
            <a:tailEnd len="sm" w="sm" type="none"/>
          </a:ln>
        </p:spPr>
      </p:pic>
      <p:sp>
        <p:nvSpPr>
          <p:cNvPr id="71" name="Google Shape;71;p1"/>
          <p:cNvSpPr/>
          <p:nvPr/>
        </p:nvSpPr>
        <p:spPr>
          <a:xfrm>
            <a:off x="15260369" y="24741153"/>
            <a:ext cx="13073766" cy="3832387"/>
          </a:xfrm>
          <a:custGeom>
            <a:rect b="b" l="l" r="r" t="t"/>
            <a:pathLst>
              <a:path extrusionOk="0" fill="none" h="3832387" w="13073766">
                <a:moveTo>
                  <a:pt x="0" y="0"/>
                </a:moveTo>
                <a:cubicBezTo>
                  <a:pt x="305480" y="-8866"/>
                  <a:pt x="294387" y="25988"/>
                  <a:pt x="594262" y="0"/>
                </a:cubicBezTo>
                <a:cubicBezTo>
                  <a:pt x="893340" y="-23098"/>
                  <a:pt x="876828" y="47355"/>
                  <a:pt x="1057785" y="0"/>
                </a:cubicBezTo>
                <a:cubicBezTo>
                  <a:pt x="1210385" y="-37407"/>
                  <a:pt x="1431883" y="20179"/>
                  <a:pt x="1652048" y="0"/>
                </a:cubicBezTo>
                <a:cubicBezTo>
                  <a:pt x="1908479" y="-21703"/>
                  <a:pt x="1909028" y="44898"/>
                  <a:pt x="2115571" y="0"/>
                </a:cubicBezTo>
                <a:cubicBezTo>
                  <a:pt x="2307105" y="-36667"/>
                  <a:pt x="2450091" y="70199"/>
                  <a:pt x="2709834" y="0"/>
                </a:cubicBezTo>
                <a:cubicBezTo>
                  <a:pt x="2918505" y="-52461"/>
                  <a:pt x="3211105" y="-6681"/>
                  <a:pt x="3304096" y="0"/>
                </a:cubicBezTo>
                <a:cubicBezTo>
                  <a:pt x="3425501" y="-53365"/>
                  <a:pt x="3460260" y="947"/>
                  <a:pt x="3506145" y="0"/>
                </a:cubicBezTo>
                <a:cubicBezTo>
                  <a:pt x="3636688" y="32736"/>
                  <a:pt x="3976481" y="4172"/>
                  <a:pt x="4231145" y="0"/>
                </a:cubicBezTo>
                <a:cubicBezTo>
                  <a:pt x="4522513" y="-50195"/>
                  <a:pt x="4503911" y="50065"/>
                  <a:pt x="4825408" y="0"/>
                </a:cubicBezTo>
                <a:cubicBezTo>
                  <a:pt x="5143399" y="-89163"/>
                  <a:pt x="5387545" y="55578"/>
                  <a:pt x="5681145" y="0"/>
                </a:cubicBezTo>
                <a:cubicBezTo>
                  <a:pt x="5914078" y="78253"/>
                  <a:pt x="6300922" y="117282"/>
                  <a:pt x="6536883" y="0"/>
                </a:cubicBezTo>
                <a:cubicBezTo>
                  <a:pt x="6838101" y="-85615"/>
                  <a:pt x="6712028" y="24737"/>
                  <a:pt x="6738931" y="0"/>
                </a:cubicBezTo>
                <a:cubicBezTo>
                  <a:pt x="6833080" y="-59378"/>
                  <a:pt x="7217141" y="42404"/>
                  <a:pt x="7463931" y="0"/>
                </a:cubicBezTo>
                <a:cubicBezTo>
                  <a:pt x="7669187" y="-19717"/>
                  <a:pt x="7926250" y="27851"/>
                  <a:pt x="8058193" y="0"/>
                </a:cubicBezTo>
                <a:cubicBezTo>
                  <a:pt x="8222704" y="12548"/>
                  <a:pt x="8422187" y="30854"/>
                  <a:pt x="8913930" y="0"/>
                </a:cubicBezTo>
                <a:cubicBezTo>
                  <a:pt x="9268431" y="-69018"/>
                  <a:pt x="9481139" y="89535"/>
                  <a:pt x="9769668" y="0"/>
                </a:cubicBezTo>
                <a:cubicBezTo>
                  <a:pt x="10022719" y="-57409"/>
                  <a:pt x="9894436" y="21757"/>
                  <a:pt x="9971717" y="0"/>
                </a:cubicBezTo>
                <a:cubicBezTo>
                  <a:pt x="10084282" y="-13686"/>
                  <a:pt x="10162716" y="52849"/>
                  <a:pt x="10304504" y="0"/>
                </a:cubicBezTo>
                <a:cubicBezTo>
                  <a:pt x="10403923" y="-20064"/>
                  <a:pt x="10428453" y="-4667"/>
                  <a:pt x="10506553" y="0"/>
                </a:cubicBezTo>
                <a:cubicBezTo>
                  <a:pt x="10587039" y="3594"/>
                  <a:pt x="10671852" y="32537"/>
                  <a:pt x="10708603" y="0"/>
                </a:cubicBezTo>
                <a:cubicBezTo>
                  <a:pt x="10772401" y="-44116"/>
                  <a:pt x="11237000" y="112490"/>
                  <a:pt x="11564340" y="0"/>
                </a:cubicBezTo>
                <a:cubicBezTo>
                  <a:pt x="11980169" y="-57010"/>
                  <a:pt x="12242527" y="-50020"/>
                  <a:pt x="12420077" y="0"/>
                </a:cubicBezTo>
                <a:cubicBezTo>
                  <a:pt x="12650470" y="50303"/>
                  <a:pt x="12865124" y="42340"/>
                  <a:pt x="13073766" y="0"/>
                </a:cubicBezTo>
                <a:cubicBezTo>
                  <a:pt x="13154734" y="115887"/>
                  <a:pt x="13031364" y="466192"/>
                  <a:pt x="13073766" y="555695"/>
                </a:cubicBezTo>
                <a:cubicBezTo>
                  <a:pt x="13103201" y="614509"/>
                  <a:pt x="13097238" y="796400"/>
                  <a:pt x="13073766" y="958096"/>
                </a:cubicBezTo>
                <a:cubicBezTo>
                  <a:pt x="13090957" y="1102227"/>
                  <a:pt x="13095243" y="1333023"/>
                  <a:pt x="13073766" y="1475468"/>
                </a:cubicBezTo>
                <a:cubicBezTo>
                  <a:pt x="13078612" y="1645954"/>
                  <a:pt x="13051445" y="1792137"/>
                  <a:pt x="13073766" y="1877869"/>
                </a:cubicBezTo>
                <a:cubicBezTo>
                  <a:pt x="13037436" y="1936003"/>
                  <a:pt x="13004499" y="2238234"/>
                  <a:pt x="13073766" y="2433565"/>
                </a:cubicBezTo>
                <a:cubicBezTo>
                  <a:pt x="13121899" y="2654455"/>
                  <a:pt x="13063971" y="2798921"/>
                  <a:pt x="13073766" y="2950936"/>
                </a:cubicBezTo>
                <a:cubicBezTo>
                  <a:pt x="13134439" y="3139049"/>
                  <a:pt x="13008807" y="3263588"/>
                  <a:pt x="13073766" y="3353337"/>
                </a:cubicBezTo>
                <a:cubicBezTo>
                  <a:pt x="13087025" y="3481714"/>
                  <a:pt x="13047735" y="3732479"/>
                  <a:pt x="13073766" y="3832386"/>
                </a:cubicBezTo>
                <a:cubicBezTo>
                  <a:pt x="13040989" y="3829966"/>
                  <a:pt x="12961682" y="3833977"/>
                  <a:pt x="12871717" y="3832386"/>
                </a:cubicBezTo>
                <a:cubicBezTo>
                  <a:pt x="12777806" y="3820047"/>
                  <a:pt x="12416797" y="3827767"/>
                  <a:pt x="12277454" y="3832386"/>
                </a:cubicBezTo>
                <a:cubicBezTo>
                  <a:pt x="12075755" y="3989589"/>
                  <a:pt x="11947778" y="3844412"/>
                  <a:pt x="11552454" y="3832386"/>
                </a:cubicBezTo>
                <a:cubicBezTo>
                  <a:pt x="11223183" y="3821845"/>
                  <a:pt x="11085443" y="3815450"/>
                  <a:pt x="10696717" y="3832386"/>
                </a:cubicBezTo>
                <a:cubicBezTo>
                  <a:pt x="10330887" y="3872354"/>
                  <a:pt x="10358424" y="3797433"/>
                  <a:pt x="10233192" y="3832386"/>
                </a:cubicBezTo>
                <a:cubicBezTo>
                  <a:pt x="10089028" y="3814343"/>
                  <a:pt x="9966708" y="3825707"/>
                  <a:pt x="9769668" y="3832386"/>
                </a:cubicBezTo>
                <a:cubicBezTo>
                  <a:pt x="9568902" y="3881015"/>
                  <a:pt x="9193012" y="3791624"/>
                  <a:pt x="9044668" y="3832386"/>
                </a:cubicBezTo>
                <a:cubicBezTo>
                  <a:pt x="8837636" y="3859864"/>
                  <a:pt x="8445967" y="3803537"/>
                  <a:pt x="8319668" y="3832386"/>
                </a:cubicBezTo>
                <a:cubicBezTo>
                  <a:pt x="8122328" y="3940330"/>
                  <a:pt x="7874886" y="3862668"/>
                  <a:pt x="7594668" y="3832386"/>
                </a:cubicBezTo>
                <a:cubicBezTo>
                  <a:pt x="7398275" y="3869960"/>
                  <a:pt x="7320495" y="3826757"/>
                  <a:pt x="7131144" y="3832386"/>
                </a:cubicBezTo>
                <a:cubicBezTo>
                  <a:pt x="7053707" y="3864038"/>
                  <a:pt x="6643077" y="3617251"/>
                  <a:pt x="6275406" y="3832386"/>
                </a:cubicBezTo>
                <a:cubicBezTo>
                  <a:pt x="5982973" y="3934414"/>
                  <a:pt x="5937460" y="3821415"/>
                  <a:pt x="5681145" y="3832386"/>
                </a:cubicBezTo>
                <a:cubicBezTo>
                  <a:pt x="5408304" y="3857300"/>
                  <a:pt x="5530296" y="3824135"/>
                  <a:pt x="5479096" y="3832386"/>
                </a:cubicBezTo>
                <a:cubicBezTo>
                  <a:pt x="5405400" y="3830818"/>
                  <a:pt x="5055604" y="3740656"/>
                  <a:pt x="4884833" y="3832386"/>
                </a:cubicBezTo>
                <a:cubicBezTo>
                  <a:pt x="4802935" y="3983604"/>
                  <a:pt x="4484560" y="3818315"/>
                  <a:pt x="4029096" y="3832386"/>
                </a:cubicBezTo>
                <a:cubicBezTo>
                  <a:pt x="3619670" y="3842439"/>
                  <a:pt x="3640646" y="3807809"/>
                  <a:pt x="3434834" y="3832386"/>
                </a:cubicBezTo>
                <a:cubicBezTo>
                  <a:pt x="3226007" y="3874891"/>
                  <a:pt x="3258030" y="3782156"/>
                  <a:pt x="3102047" y="3832386"/>
                </a:cubicBezTo>
                <a:cubicBezTo>
                  <a:pt x="2888733" y="3904191"/>
                  <a:pt x="2419049" y="3797628"/>
                  <a:pt x="2246310" y="3832386"/>
                </a:cubicBezTo>
                <a:cubicBezTo>
                  <a:pt x="2079672" y="3925701"/>
                  <a:pt x="1971488" y="3822287"/>
                  <a:pt x="1782786" y="3832386"/>
                </a:cubicBezTo>
                <a:cubicBezTo>
                  <a:pt x="1598196" y="3865777"/>
                  <a:pt x="1526091" y="3823987"/>
                  <a:pt x="1449999" y="3832386"/>
                </a:cubicBezTo>
                <a:cubicBezTo>
                  <a:pt x="1368530" y="3830497"/>
                  <a:pt x="1213591" y="3777923"/>
                  <a:pt x="1117212" y="3832386"/>
                </a:cubicBezTo>
                <a:cubicBezTo>
                  <a:pt x="1012186" y="3859950"/>
                  <a:pt x="990713" y="3818352"/>
                  <a:pt x="915163" y="3832386"/>
                </a:cubicBezTo>
                <a:cubicBezTo>
                  <a:pt x="817171" y="3942450"/>
                  <a:pt x="453122" y="3665781"/>
                  <a:pt x="0" y="3832386"/>
                </a:cubicBezTo>
                <a:cubicBezTo>
                  <a:pt x="20905" y="3695294"/>
                  <a:pt x="33900" y="3462520"/>
                  <a:pt x="0" y="3391661"/>
                </a:cubicBezTo>
                <a:cubicBezTo>
                  <a:pt x="-22953" y="3285187"/>
                  <a:pt x="8083" y="2970517"/>
                  <a:pt x="0" y="2874289"/>
                </a:cubicBezTo>
                <a:cubicBezTo>
                  <a:pt x="-4477" y="2761495"/>
                  <a:pt x="45602" y="2599225"/>
                  <a:pt x="0" y="2471889"/>
                </a:cubicBezTo>
                <a:cubicBezTo>
                  <a:pt x="-77672" y="2384846"/>
                  <a:pt x="46894" y="2203649"/>
                  <a:pt x="0" y="1916193"/>
                </a:cubicBezTo>
                <a:cubicBezTo>
                  <a:pt x="-20034" y="1695459"/>
                  <a:pt x="-4625" y="1631125"/>
                  <a:pt x="0" y="1398820"/>
                </a:cubicBezTo>
                <a:cubicBezTo>
                  <a:pt x="-20775" y="1144275"/>
                  <a:pt x="11903" y="1039717"/>
                  <a:pt x="0" y="919772"/>
                </a:cubicBezTo>
                <a:cubicBezTo>
                  <a:pt x="-58896" y="828856"/>
                  <a:pt x="11389" y="519922"/>
                  <a:pt x="0" y="440723"/>
                </a:cubicBezTo>
                <a:cubicBezTo>
                  <a:pt x="16224" y="382721"/>
                  <a:pt x="14173" y="221985"/>
                  <a:pt x="0" y="0"/>
                </a:cubicBezTo>
                <a:close/>
              </a:path>
              <a:path extrusionOk="0" fill="none" h="3832387" w="13073766">
                <a:moveTo>
                  <a:pt x="0" y="0"/>
                </a:moveTo>
                <a:cubicBezTo>
                  <a:pt x="342676" y="-396"/>
                  <a:pt x="577642" y="-42104"/>
                  <a:pt x="855736" y="0"/>
                </a:cubicBezTo>
                <a:cubicBezTo>
                  <a:pt x="1185212" y="-84065"/>
                  <a:pt x="1326132" y="-26810"/>
                  <a:pt x="1580736" y="0"/>
                </a:cubicBezTo>
                <a:cubicBezTo>
                  <a:pt x="1711518" y="-47588"/>
                  <a:pt x="1797526" y="22333"/>
                  <a:pt x="2008605" y="0"/>
                </a:cubicBezTo>
                <a:cubicBezTo>
                  <a:pt x="2219684" y="-22333"/>
                  <a:pt x="2256353" y="45214"/>
                  <a:pt x="2436473" y="0"/>
                </a:cubicBezTo>
                <a:cubicBezTo>
                  <a:pt x="2623886" y="-12804"/>
                  <a:pt x="2591738" y="4685"/>
                  <a:pt x="2638522" y="0"/>
                </a:cubicBezTo>
                <a:cubicBezTo>
                  <a:pt x="2706234" y="-8786"/>
                  <a:pt x="2818488" y="53626"/>
                  <a:pt x="2971309" y="0"/>
                </a:cubicBezTo>
                <a:cubicBezTo>
                  <a:pt x="3150438" y="-37380"/>
                  <a:pt x="3059510" y="14366"/>
                  <a:pt x="3173359" y="0"/>
                </a:cubicBezTo>
                <a:cubicBezTo>
                  <a:pt x="3245485" y="45863"/>
                  <a:pt x="3759003" y="103005"/>
                  <a:pt x="4029096" y="0"/>
                </a:cubicBezTo>
                <a:cubicBezTo>
                  <a:pt x="4342700" y="-25346"/>
                  <a:pt x="4346009" y="33322"/>
                  <a:pt x="4492620" y="0"/>
                </a:cubicBezTo>
                <a:cubicBezTo>
                  <a:pt x="4597561" y="-22223"/>
                  <a:pt x="5155566" y="-26368"/>
                  <a:pt x="5348358" y="0"/>
                </a:cubicBezTo>
                <a:cubicBezTo>
                  <a:pt x="5536729" y="-21211"/>
                  <a:pt x="5419413" y="-1023"/>
                  <a:pt x="5550407" y="0"/>
                </a:cubicBezTo>
                <a:cubicBezTo>
                  <a:pt x="5638670" y="1781"/>
                  <a:pt x="5777050" y="51390"/>
                  <a:pt x="6013931" y="0"/>
                </a:cubicBezTo>
                <a:cubicBezTo>
                  <a:pt x="6266951" y="-34700"/>
                  <a:pt x="6407941" y="28785"/>
                  <a:pt x="6738931" y="0"/>
                </a:cubicBezTo>
                <a:cubicBezTo>
                  <a:pt x="7082048" y="-26260"/>
                  <a:pt x="6959487" y="33325"/>
                  <a:pt x="7071718" y="0"/>
                </a:cubicBezTo>
                <a:cubicBezTo>
                  <a:pt x="7191955" y="82769"/>
                  <a:pt x="7457983" y="30470"/>
                  <a:pt x="7927456" y="0"/>
                </a:cubicBezTo>
                <a:cubicBezTo>
                  <a:pt x="8294281" y="-31459"/>
                  <a:pt x="8075532" y="17006"/>
                  <a:pt x="8129505" y="0"/>
                </a:cubicBezTo>
                <a:cubicBezTo>
                  <a:pt x="8169051" y="-19716"/>
                  <a:pt x="8279319" y="-1938"/>
                  <a:pt x="8331553" y="0"/>
                </a:cubicBezTo>
                <a:cubicBezTo>
                  <a:pt x="8402592" y="-30622"/>
                  <a:pt x="8673593" y="35833"/>
                  <a:pt x="8795079" y="0"/>
                </a:cubicBezTo>
                <a:cubicBezTo>
                  <a:pt x="8907640" y="17431"/>
                  <a:pt x="9183081" y="42348"/>
                  <a:pt x="9389340" y="0"/>
                </a:cubicBezTo>
                <a:cubicBezTo>
                  <a:pt x="9546699" y="-13683"/>
                  <a:pt x="9542404" y="11869"/>
                  <a:pt x="9591390" y="0"/>
                </a:cubicBezTo>
                <a:cubicBezTo>
                  <a:pt x="9709986" y="-8448"/>
                  <a:pt x="10263636" y="-15190"/>
                  <a:pt x="10447127" y="0"/>
                </a:cubicBezTo>
                <a:cubicBezTo>
                  <a:pt x="10658422" y="-13338"/>
                  <a:pt x="10620840" y="-3083"/>
                  <a:pt x="10779914" y="0"/>
                </a:cubicBezTo>
                <a:cubicBezTo>
                  <a:pt x="10911145" y="-20871"/>
                  <a:pt x="11248411" y="34144"/>
                  <a:pt x="11374175" y="0"/>
                </a:cubicBezTo>
                <a:cubicBezTo>
                  <a:pt x="11497930" y="39140"/>
                  <a:pt x="11950960" y="89379"/>
                  <a:pt x="12229912" y="0"/>
                </a:cubicBezTo>
                <a:cubicBezTo>
                  <a:pt x="12447334" y="-60778"/>
                  <a:pt x="12854998" y="106721"/>
                  <a:pt x="13073766" y="0"/>
                </a:cubicBezTo>
                <a:cubicBezTo>
                  <a:pt x="13063420" y="215204"/>
                  <a:pt x="13054680" y="334732"/>
                  <a:pt x="13073766" y="479048"/>
                </a:cubicBezTo>
                <a:cubicBezTo>
                  <a:pt x="13075016" y="632398"/>
                  <a:pt x="13054477" y="760526"/>
                  <a:pt x="13073766" y="843125"/>
                </a:cubicBezTo>
                <a:cubicBezTo>
                  <a:pt x="13120543" y="945668"/>
                  <a:pt x="13044266" y="1129204"/>
                  <a:pt x="13073766" y="1245525"/>
                </a:cubicBezTo>
                <a:cubicBezTo>
                  <a:pt x="13111574" y="1316689"/>
                  <a:pt x="13091758" y="1470839"/>
                  <a:pt x="13073766" y="1686250"/>
                </a:cubicBezTo>
                <a:cubicBezTo>
                  <a:pt x="13077818" y="1887920"/>
                  <a:pt x="13040470" y="1973633"/>
                  <a:pt x="13073766" y="2126974"/>
                </a:cubicBezTo>
                <a:cubicBezTo>
                  <a:pt x="13123430" y="2257083"/>
                  <a:pt x="13037060" y="2376800"/>
                  <a:pt x="13073766" y="2682670"/>
                </a:cubicBezTo>
                <a:cubicBezTo>
                  <a:pt x="13127958" y="2947059"/>
                  <a:pt x="13054289" y="2991795"/>
                  <a:pt x="13073766" y="3238366"/>
                </a:cubicBezTo>
                <a:cubicBezTo>
                  <a:pt x="13161024" y="3520005"/>
                  <a:pt x="12986708" y="3722620"/>
                  <a:pt x="13073766" y="3832386"/>
                </a:cubicBezTo>
                <a:cubicBezTo>
                  <a:pt x="12895076" y="3846191"/>
                  <a:pt x="12710258" y="3797434"/>
                  <a:pt x="12610241" y="3832386"/>
                </a:cubicBezTo>
                <a:cubicBezTo>
                  <a:pt x="12520023" y="3844518"/>
                  <a:pt x="12129204" y="3870157"/>
                  <a:pt x="11885240" y="3832386"/>
                </a:cubicBezTo>
                <a:cubicBezTo>
                  <a:pt x="11650799" y="3846479"/>
                  <a:pt x="11738269" y="3825438"/>
                  <a:pt x="11683192" y="3832386"/>
                </a:cubicBezTo>
                <a:cubicBezTo>
                  <a:pt x="11591769" y="3841534"/>
                  <a:pt x="11173061" y="3822316"/>
                  <a:pt x="10958193" y="3832386"/>
                </a:cubicBezTo>
                <a:cubicBezTo>
                  <a:pt x="10758300" y="3886425"/>
                  <a:pt x="10799376" y="3778642"/>
                  <a:pt x="10625405" y="3832386"/>
                </a:cubicBezTo>
                <a:cubicBezTo>
                  <a:pt x="10458258" y="3841494"/>
                  <a:pt x="10315474" y="3808431"/>
                  <a:pt x="10161880" y="3832386"/>
                </a:cubicBezTo>
                <a:cubicBezTo>
                  <a:pt x="10072397" y="3890533"/>
                  <a:pt x="9560226" y="3821419"/>
                  <a:pt x="9306142" y="3832386"/>
                </a:cubicBezTo>
                <a:cubicBezTo>
                  <a:pt x="9013573" y="3919004"/>
                  <a:pt x="8875403" y="3780148"/>
                  <a:pt x="8581144" y="3832386"/>
                </a:cubicBezTo>
                <a:cubicBezTo>
                  <a:pt x="8324207" y="3832489"/>
                  <a:pt x="8435147" y="3809292"/>
                  <a:pt x="8379095" y="3832386"/>
                </a:cubicBezTo>
                <a:cubicBezTo>
                  <a:pt x="8315186" y="3830999"/>
                  <a:pt x="8113469" y="3830395"/>
                  <a:pt x="8046307" y="3832386"/>
                </a:cubicBezTo>
                <a:cubicBezTo>
                  <a:pt x="7966906" y="3835163"/>
                  <a:pt x="7897136" y="3812895"/>
                  <a:pt x="7844259" y="3832386"/>
                </a:cubicBezTo>
                <a:cubicBezTo>
                  <a:pt x="7794057" y="3845813"/>
                  <a:pt x="7714690" y="3828194"/>
                  <a:pt x="7642210" y="3832386"/>
                </a:cubicBezTo>
                <a:cubicBezTo>
                  <a:pt x="7580974" y="3829577"/>
                  <a:pt x="7288821" y="3817492"/>
                  <a:pt x="7178685" y="3832386"/>
                </a:cubicBezTo>
                <a:cubicBezTo>
                  <a:pt x="7088166" y="3859546"/>
                  <a:pt x="6926968" y="3811930"/>
                  <a:pt x="6845898" y="3832386"/>
                </a:cubicBezTo>
                <a:cubicBezTo>
                  <a:pt x="6696347" y="3771260"/>
                  <a:pt x="6363624" y="3720082"/>
                  <a:pt x="6120899" y="3832386"/>
                </a:cubicBezTo>
                <a:cubicBezTo>
                  <a:pt x="5882987" y="3907297"/>
                  <a:pt x="5656414" y="3781574"/>
                  <a:pt x="5265162" y="3832386"/>
                </a:cubicBezTo>
                <a:cubicBezTo>
                  <a:pt x="4841991" y="3894542"/>
                  <a:pt x="5089998" y="3816036"/>
                  <a:pt x="4932374" y="3832386"/>
                </a:cubicBezTo>
                <a:cubicBezTo>
                  <a:pt x="4815473" y="3873810"/>
                  <a:pt x="4726498" y="3838442"/>
                  <a:pt x="4599587" y="3832386"/>
                </a:cubicBezTo>
                <a:cubicBezTo>
                  <a:pt x="4440903" y="3883891"/>
                  <a:pt x="4296050" y="3782090"/>
                  <a:pt x="4005325" y="3832386"/>
                </a:cubicBezTo>
                <a:cubicBezTo>
                  <a:pt x="3786662" y="3860190"/>
                  <a:pt x="3850017" y="3781101"/>
                  <a:pt x="3672538" y="3832386"/>
                </a:cubicBezTo>
                <a:cubicBezTo>
                  <a:pt x="3519005" y="3843810"/>
                  <a:pt x="3201532" y="3778830"/>
                  <a:pt x="3078277" y="3832386"/>
                </a:cubicBezTo>
                <a:cubicBezTo>
                  <a:pt x="2874415" y="3907466"/>
                  <a:pt x="2726698" y="3821669"/>
                  <a:pt x="2484015" y="3832386"/>
                </a:cubicBezTo>
                <a:cubicBezTo>
                  <a:pt x="2230598" y="3854689"/>
                  <a:pt x="2229750" y="3804827"/>
                  <a:pt x="2151228" y="3832386"/>
                </a:cubicBezTo>
                <a:cubicBezTo>
                  <a:pt x="2077732" y="3901901"/>
                  <a:pt x="1713227" y="3716378"/>
                  <a:pt x="1426227" y="3832386"/>
                </a:cubicBezTo>
                <a:cubicBezTo>
                  <a:pt x="1163772" y="3873800"/>
                  <a:pt x="1174948" y="3821689"/>
                  <a:pt x="1093442" y="3832386"/>
                </a:cubicBezTo>
                <a:cubicBezTo>
                  <a:pt x="1017245" y="3818307"/>
                  <a:pt x="962114" y="3829788"/>
                  <a:pt x="891392" y="3832386"/>
                </a:cubicBezTo>
                <a:cubicBezTo>
                  <a:pt x="827391" y="3844496"/>
                  <a:pt x="296769" y="3740664"/>
                  <a:pt x="0" y="3832386"/>
                </a:cubicBezTo>
                <a:cubicBezTo>
                  <a:pt x="13172" y="3756798"/>
                  <a:pt x="-11083" y="3548034"/>
                  <a:pt x="0" y="3391661"/>
                </a:cubicBezTo>
                <a:cubicBezTo>
                  <a:pt x="-40446" y="3242288"/>
                  <a:pt x="17637" y="3208723"/>
                  <a:pt x="0" y="2989260"/>
                </a:cubicBezTo>
                <a:cubicBezTo>
                  <a:pt x="-77771" y="2798923"/>
                  <a:pt x="45038" y="2669068"/>
                  <a:pt x="0" y="2433565"/>
                </a:cubicBezTo>
                <a:cubicBezTo>
                  <a:pt x="-28741" y="2130293"/>
                  <a:pt x="49387" y="2056699"/>
                  <a:pt x="0" y="1877869"/>
                </a:cubicBezTo>
                <a:cubicBezTo>
                  <a:pt x="5255" y="1728857"/>
                  <a:pt x="57448" y="1468896"/>
                  <a:pt x="0" y="1322171"/>
                </a:cubicBezTo>
                <a:cubicBezTo>
                  <a:pt x="-50116" y="1147875"/>
                  <a:pt x="36687" y="973515"/>
                  <a:pt x="0" y="843125"/>
                </a:cubicBezTo>
                <a:cubicBezTo>
                  <a:pt x="-92757" y="767595"/>
                  <a:pt x="9658" y="190235"/>
                  <a:pt x="0" y="0"/>
                </a:cubicBezTo>
                <a:close/>
              </a:path>
              <a:path extrusionOk="0" fill="none" h="3832387" w="13073766">
                <a:moveTo>
                  <a:pt x="0" y="0"/>
                </a:moveTo>
                <a:cubicBezTo>
                  <a:pt x="297564" y="-11129"/>
                  <a:pt x="301346" y="6369"/>
                  <a:pt x="594262" y="0"/>
                </a:cubicBezTo>
                <a:cubicBezTo>
                  <a:pt x="870225" y="-23197"/>
                  <a:pt x="888727" y="25066"/>
                  <a:pt x="1057785" y="0"/>
                </a:cubicBezTo>
                <a:cubicBezTo>
                  <a:pt x="1173187" y="-58330"/>
                  <a:pt x="1355174" y="-12305"/>
                  <a:pt x="1652048" y="0"/>
                </a:cubicBezTo>
                <a:cubicBezTo>
                  <a:pt x="1895878" y="-21665"/>
                  <a:pt x="1923696" y="46277"/>
                  <a:pt x="2115571" y="0"/>
                </a:cubicBezTo>
                <a:cubicBezTo>
                  <a:pt x="2317931" y="-43334"/>
                  <a:pt x="2441743" y="104070"/>
                  <a:pt x="2709834" y="0"/>
                </a:cubicBezTo>
                <a:cubicBezTo>
                  <a:pt x="2980180" y="-62516"/>
                  <a:pt x="3218262" y="32128"/>
                  <a:pt x="3304096" y="0"/>
                </a:cubicBezTo>
                <a:cubicBezTo>
                  <a:pt x="3427462" y="-53583"/>
                  <a:pt x="3460855" y="14378"/>
                  <a:pt x="3506145" y="0"/>
                </a:cubicBezTo>
                <a:cubicBezTo>
                  <a:pt x="3548245" y="-26720"/>
                  <a:pt x="3996146" y="20180"/>
                  <a:pt x="4231145" y="0"/>
                </a:cubicBezTo>
                <a:cubicBezTo>
                  <a:pt x="4477990" y="-35453"/>
                  <a:pt x="4589196" y="46177"/>
                  <a:pt x="4825408" y="0"/>
                </a:cubicBezTo>
                <a:cubicBezTo>
                  <a:pt x="5171080" y="-78610"/>
                  <a:pt x="5325972" y="12311"/>
                  <a:pt x="5681145" y="0"/>
                </a:cubicBezTo>
                <a:cubicBezTo>
                  <a:pt x="5985987" y="-50035"/>
                  <a:pt x="6177298" y="223742"/>
                  <a:pt x="6536883" y="0"/>
                </a:cubicBezTo>
                <a:cubicBezTo>
                  <a:pt x="6843226" y="-97172"/>
                  <a:pt x="6694772" y="19253"/>
                  <a:pt x="6738931" y="0"/>
                </a:cubicBezTo>
                <a:cubicBezTo>
                  <a:pt x="6808926" y="4193"/>
                  <a:pt x="7206456" y="86747"/>
                  <a:pt x="7463931" y="0"/>
                </a:cubicBezTo>
                <a:cubicBezTo>
                  <a:pt x="7637591" y="-35485"/>
                  <a:pt x="7888419" y="-44953"/>
                  <a:pt x="8058193" y="0"/>
                </a:cubicBezTo>
                <a:cubicBezTo>
                  <a:pt x="8121938" y="-30530"/>
                  <a:pt x="8570697" y="94520"/>
                  <a:pt x="8913930" y="0"/>
                </a:cubicBezTo>
                <a:cubicBezTo>
                  <a:pt x="9359244" y="-82720"/>
                  <a:pt x="9494388" y="45232"/>
                  <a:pt x="9769668" y="0"/>
                </a:cubicBezTo>
                <a:cubicBezTo>
                  <a:pt x="10020895" y="-39397"/>
                  <a:pt x="9890969" y="28342"/>
                  <a:pt x="9971717" y="0"/>
                </a:cubicBezTo>
                <a:cubicBezTo>
                  <a:pt x="10058323" y="-56155"/>
                  <a:pt x="10213689" y="33441"/>
                  <a:pt x="10304504" y="0"/>
                </a:cubicBezTo>
                <a:cubicBezTo>
                  <a:pt x="10415468" y="-27063"/>
                  <a:pt x="10426501" y="2048"/>
                  <a:pt x="10506553" y="0"/>
                </a:cubicBezTo>
                <a:cubicBezTo>
                  <a:pt x="10592275" y="-316"/>
                  <a:pt x="10667272" y="13019"/>
                  <a:pt x="10708603" y="0"/>
                </a:cubicBezTo>
                <a:cubicBezTo>
                  <a:pt x="10788203" y="-147578"/>
                  <a:pt x="11194490" y="27769"/>
                  <a:pt x="11564340" y="0"/>
                </a:cubicBezTo>
                <a:cubicBezTo>
                  <a:pt x="11965380" y="-16265"/>
                  <a:pt x="12192955" y="104899"/>
                  <a:pt x="12420077" y="0"/>
                </a:cubicBezTo>
                <a:cubicBezTo>
                  <a:pt x="12552241" y="-14233"/>
                  <a:pt x="12824842" y="-46035"/>
                  <a:pt x="13073766" y="0"/>
                </a:cubicBezTo>
                <a:cubicBezTo>
                  <a:pt x="13138766" y="122196"/>
                  <a:pt x="13046710" y="439242"/>
                  <a:pt x="13073766" y="555695"/>
                </a:cubicBezTo>
                <a:cubicBezTo>
                  <a:pt x="13092813" y="646250"/>
                  <a:pt x="13081032" y="752982"/>
                  <a:pt x="13073766" y="958096"/>
                </a:cubicBezTo>
                <a:cubicBezTo>
                  <a:pt x="13101767" y="1155626"/>
                  <a:pt x="13050330" y="1365164"/>
                  <a:pt x="13073766" y="1475468"/>
                </a:cubicBezTo>
                <a:cubicBezTo>
                  <a:pt x="13051514" y="1600538"/>
                  <a:pt x="13072014" y="1776370"/>
                  <a:pt x="13073766" y="1877869"/>
                </a:cubicBezTo>
                <a:cubicBezTo>
                  <a:pt x="13007278" y="2014308"/>
                  <a:pt x="12987928" y="2216391"/>
                  <a:pt x="13073766" y="2433565"/>
                </a:cubicBezTo>
                <a:cubicBezTo>
                  <a:pt x="13155106" y="2715004"/>
                  <a:pt x="12992861" y="2740088"/>
                  <a:pt x="13073766" y="2950936"/>
                </a:cubicBezTo>
                <a:cubicBezTo>
                  <a:pt x="13111839" y="3161639"/>
                  <a:pt x="12991473" y="3240742"/>
                  <a:pt x="13073766" y="3353337"/>
                </a:cubicBezTo>
                <a:cubicBezTo>
                  <a:pt x="13085849" y="3436485"/>
                  <a:pt x="13039658" y="3638472"/>
                  <a:pt x="13073766" y="3832386"/>
                </a:cubicBezTo>
                <a:cubicBezTo>
                  <a:pt x="13026506" y="3819827"/>
                  <a:pt x="12946734" y="3822257"/>
                  <a:pt x="12871717" y="3832386"/>
                </a:cubicBezTo>
                <a:cubicBezTo>
                  <a:pt x="12786183" y="3880330"/>
                  <a:pt x="12429981" y="3781031"/>
                  <a:pt x="12277454" y="3832386"/>
                </a:cubicBezTo>
                <a:cubicBezTo>
                  <a:pt x="12139791" y="3837830"/>
                  <a:pt x="11807891" y="3754706"/>
                  <a:pt x="11552454" y="3832386"/>
                </a:cubicBezTo>
                <a:cubicBezTo>
                  <a:pt x="11250036" y="3835318"/>
                  <a:pt x="11098508" y="3773038"/>
                  <a:pt x="10696717" y="3832386"/>
                </a:cubicBezTo>
                <a:cubicBezTo>
                  <a:pt x="10330055" y="3868271"/>
                  <a:pt x="10344114" y="3810138"/>
                  <a:pt x="10233192" y="3832386"/>
                </a:cubicBezTo>
                <a:cubicBezTo>
                  <a:pt x="10145658" y="3858819"/>
                  <a:pt x="9945097" y="3837105"/>
                  <a:pt x="9769668" y="3832386"/>
                </a:cubicBezTo>
                <a:cubicBezTo>
                  <a:pt x="9613819" y="3751185"/>
                  <a:pt x="9266787" y="3813433"/>
                  <a:pt x="9044668" y="3832386"/>
                </a:cubicBezTo>
                <a:cubicBezTo>
                  <a:pt x="8843053" y="3792242"/>
                  <a:pt x="8470320" y="3721397"/>
                  <a:pt x="8319668" y="3832386"/>
                </a:cubicBezTo>
                <a:cubicBezTo>
                  <a:pt x="8144207" y="3958328"/>
                  <a:pt x="7838392" y="3765231"/>
                  <a:pt x="7594668" y="3832386"/>
                </a:cubicBezTo>
                <a:cubicBezTo>
                  <a:pt x="7405192" y="3879442"/>
                  <a:pt x="7332458" y="3838550"/>
                  <a:pt x="7131144" y="3832386"/>
                </a:cubicBezTo>
                <a:cubicBezTo>
                  <a:pt x="6951939" y="3914127"/>
                  <a:pt x="6599574" y="3724023"/>
                  <a:pt x="6275406" y="3832386"/>
                </a:cubicBezTo>
                <a:cubicBezTo>
                  <a:pt x="6027131" y="3920534"/>
                  <a:pt x="5957296" y="3800415"/>
                  <a:pt x="5681145" y="3832386"/>
                </a:cubicBezTo>
                <a:cubicBezTo>
                  <a:pt x="5402679" y="3827722"/>
                  <a:pt x="5568017" y="3817595"/>
                  <a:pt x="5479096" y="3832386"/>
                </a:cubicBezTo>
                <a:cubicBezTo>
                  <a:pt x="5364659" y="3841759"/>
                  <a:pt x="5026016" y="3775518"/>
                  <a:pt x="4884833" y="3832386"/>
                </a:cubicBezTo>
                <a:cubicBezTo>
                  <a:pt x="4761516" y="3946707"/>
                  <a:pt x="4371532" y="3757534"/>
                  <a:pt x="4029096" y="3832386"/>
                </a:cubicBezTo>
                <a:cubicBezTo>
                  <a:pt x="3618793" y="3830395"/>
                  <a:pt x="3624675" y="3798965"/>
                  <a:pt x="3434834" y="3832386"/>
                </a:cubicBezTo>
                <a:cubicBezTo>
                  <a:pt x="3231537" y="3853602"/>
                  <a:pt x="3249676" y="3796804"/>
                  <a:pt x="3102047" y="3832386"/>
                </a:cubicBezTo>
                <a:cubicBezTo>
                  <a:pt x="3019500" y="3847115"/>
                  <a:pt x="2447923" y="3790128"/>
                  <a:pt x="2246310" y="3832386"/>
                </a:cubicBezTo>
                <a:cubicBezTo>
                  <a:pt x="2101525" y="3912435"/>
                  <a:pt x="1955873" y="3796072"/>
                  <a:pt x="1782786" y="3832386"/>
                </a:cubicBezTo>
                <a:cubicBezTo>
                  <a:pt x="1625235" y="3859575"/>
                  <a:pt x="1535507" y="3846491"/>
                  <a:pt x="1449999" y="3832386"/>
                </a:cubicBezTo>
                <a:cubicBezTo>
                  <a:pt x="1362198" y="3854907"/>
                  <a:pt x="1198094" y="3798373"/>
                  <a:pt x="1117212" y="3832386"/>
                </a:cubicBezTo>
                <a:cubicBezTo>
                  <a:pt x="1040260" y="3871661"/>
                  <a:pt x="983109" y="3810592"/>
                  <a:pt x="915163" y="3832386"/>
                </a:cubicBezTo>
                <a:cubicBezTo>
                  <a:pt x="812744" y="3805355"/>
                  <a:pt x="372885" y="3600744"/>
                  <a:pt x="0" y="3832386"/>
                </a:cubicBezTo>
                <a:cubicBezTo>
                  <a:pt x="-2029" y="3700490"/>
                  <a:pt x="24787" y="3494716"/>
                  <a:pt x="0" y="3391661"/>
                </a:cubicBezTo>
                <a:cubicBezTo>
                  <a:pt x="-21322" y="3272703"/>
                  <a:pt x="26960" y="2969078"/>
                  <a:pt x="0" y="2874289"/>
                </a:cubicBezTo>
                <a:cubicBezTo>
                  <a:pt x="10501" y="2787999"/>
                  <a:pt x="44999" y="2554008"/>
                  <a:pt x="0" y="2471889"/>
                </a:cubicBezTo>
                <a:cubicBezTo>
                  <a:pt x="20089" y="2386381"/>
                  <a:pt x="38344" y="2129759"/>
                  <a:pt x="0" y="1916193"/>
                </a:cubicBezTo>
                <a:cubicBezTo>
                  <a:pt x="-21017" y="1671872"/>
                  <a:pt x="9445" y="1602338"/>
                  <a:pt x="0" y="1398820"/>
                </a:cubicBezTo>
                <a:cubicBezTo>
                  <a:pt x="24670" y="1179037"/>
                  <a:pt x="93071" y="1009064"/>
                  <a:pt x="0" y="919772"/>
                </a:cubicBezTo>
                <a:cubicBezTo>
                  <a:pt x="-72455" y="807885"/>
                  <a:pt x="-11758" y="546894"/>
                  <a:pt x="0" y="440723"/>
                </a:cubicBezTo>
                <a:cubicBezTo>
                  <a:pt x="35438" y="349244"/>
                  <a:pt x="12657" y="194231"/>
                  <a:pt x="0" y="0"/>
                </a:cubicBezTo>
                <a:close/>
              </a:path>
              <a:path extrusionOk="0" fill="none" h="3832387" w="13073766">
                <a:moveTo>
                  <a:pt x="0" y="0"/>
                </a:moveTo>
                <a:cubicBezTo>
                  <a:pt x="371248" y="-82823"/>
                  <a:pt x="572289" y="-79688"/>
                  <a:pt x="855736" y="0"/>
                </a:cubicBezTo>
                <a:cubicBezTo>
                  <a:pt x="1185225" y="-15993"/>
                  <a:pt x="1353560" y="-19192"/>
                  <a:pt x="1580736" y="0"/>
                </a:cubicBezTo>
                <a:cubicBezTo>
                  <a:pt x="1777574" y="-69635"/>
                  <a:pt x="2215801" y="-7422"/>
                  <a:pt x="2436473" y="0"/>
                </a:cubicBezTo>
                <a:cubicBezTo>
                  <a:pt x="2619265" y="-11901"/>
                  <a:pt x="2588305" y="-2799"/>
                  <a:pt x="2638522" y="0"/>
                </a:cubicBezTo>
                <a:cubicBezTo>
                  <a:pt x="2666294" y="-15168"/>
                  <a:pt x="2865826" y="56219"/>
                  <a:pt x="2971309" y="0"/>
                </a:cubicBezTo>
                <a:cubicBezTo>
                  <a:pt x="3130217" y="-33756"/>
                  <a:pt x="3099063" y="8222"/>
                  <a:pt x="3173359" y="0"/>
                </a:cubicBezTo>
                <a:cubicBezTo>
                  <a:pt x="3253283" y="11792"/>
                  <a:pt x="3665598" y="14068"/>
                  <a:pt x="4029096" y="0"/>
                </a:cubicBezTo>
                <a:cubicBezTo>
                  <a:pt x="4330165" y="-49643"/>
                  <a:pt x="4386872" y="16428"/>
                  <a:pt x="4492620" y="0"/>
                </a:cubicBezTo>
                <a:cubicBezTo>
                  <a:pt x="4576277" y="-105562"/>
                  <a:pt x="5125350" y="71275"/>
                  <a:pt x="5348358" y="0"/>
                </a:cubicBezTo>
                <a:cubicBezTo>
                  <a:pt x="5575087" y="-51259"/>
                  <a:pt x="5459850" y="19596"/>
                  <a:pt x="5550407" y="0"/>
                </a:cubicBezTo>
                <a:cubicBezTo>
                  <a:pt x="5648352" y="10127"/>
                  <a:pt x="5796822" y="6344"/>
                  <a:pt x="6013931" y="0"/>
                </a:cubicBezTo>
                <a:cubicBezTo>
                  <a:pt x="6215895" y="45734"/>
                  <a:pt x="6453205" y="58856"/>
                  <a:pt x="6738931" y="0"/>
                </a:cubicBezTo>
                <a:cubicBezTo>
                  <a:pt x="7016457" y="-13662"/>
                  <a:pt x="6931998" y="36585"/>
                  <a:pt x="7071718" y="0"/>
                </a:cubicBezTo>
                <a:cubicBezTo>
                  <a:pt x="7063694" y="-17333"/>
                  <a:pt x="7655643" y="84789"/>
                  <a:pt x="7927456" y="0"/>
                </a:cubicBezTo>
                <a:cubicBezTo>
                  <a:pt x="8300402" y="-24270"/>
                  <a:pt x="8088589" y="5252"/>
                  <a:pt x="8129505" y="0"/>
                </a:cubicBezTo>
                <a:cubicBezTo>
                  <a:pt x="8167489" y="-17666"/>
                  <a:pt x="8271091" y="-8694"/>
                  <a:pt x="8331553" y="0"/>
                </a:cubicBezTo>
                <a:cubicBezTo>
                  <a:pt x="8432619" y="-19656"/>
                  <a:pt x="8665773" y="-1503"/>
                  <a:pt x="8795079" y="0"/>
                </a:cubicBezTo>
                <a:cubicBezTo>
                  <a:pt x="8882790" y="-24184"/>
                  <a:pt x="9194773" y="16807"/>
                  <a:pt x="9389340" y="0"/>
                </a:cubicBezTo>
                <a:cubicBezTo>
                  <a:pt x="9542489" y="-17686"/>
                  <a:pt x="9536977" y="13099"/>
                  <a:pt x="9591390" y="0"/>
                </a:cubicBezTo>
                <a:cubicBezTo>
                  <a:pt x="9588319" y="40052"/>
                  <a:pt x="10172481" y="-16541"/>
                  <a:pt x="10447127" y="0"/>
                </a:cubicBezTo>
                <a:cubicBezTo>
                  <a:pt x="10669805" y="-33073"/>
                  <a:pt x="10622985" y="4054"/>
                  <a:pt x="10779914" y="0"/>
                </a:cubicBezTo>
                <a:cubicBezTo>
                  <a:pt x="10928242" y="-86563"/>
                  <a:pt x="11225812" y="100150"/>
                  <a:pt x="11374175" y="0"/>
                </a:cubicBezTo>
                <a:cubicBezTo>
                  <a:pt x="11560156" y="-55565"/>
                  <a:pt x="12030311" y="86563"/>
                  <a:pt x="12229912" y="0"/>
                </a:cubicBezTo>
                <a:cubicBezTo>
                  <a:pt x="12543614" y="-122854"/>
                  <a:pt x="12784395" y="148729"/>
                  <a:pt x="13073766" y="0"/>
                </a:cubicBezTo>
                <a:cubicBezTo>
                  <a:pt x="13077890" y="188854"/>
                  <a:pt x="13061951" y="326246"/>
                  <a:pt x="13073766" y="479048"/>
                </a:cubicBezTo>
                <a:cubicBezTo>
                  <a:pt x="13088783" y="654322"/>
                  <a:pt x="13056404" y="696411"/>
                  <a:pt x="13073766" y="843125"/>
                </a:cubicBezTo>
                <a:cubicBezTo>
                  <a:pt x="13086441" y="971637"/>
                  <a:pt x="13027973" y="1146978"/>
                  <a:pt x="13073766" y="1245525"/>
                </a:cubicBezTo>
                <a:cubicBezTo>
                  <a:pt x="13077232" y="1393562"/>
                  <a:pt x="13064692" y="1497341"/>
                  <a:pt x="13073766" y="1686250"/>
                </a:cubicBezTo>
                <a:cubicBezTo>
                  <a:pt x="13081644" y="1897224"/>
                  <a:pt x="13041759" y="1972799"/>
                  <a:pt x="13073766" y="2126974"/>
                </a:cubicBezTo>
                <a:cubicBezTo>
                  <a:pt x="13114365" y="2296362"/>
                  <a:pt x="13029376" y="2393001"/>
                  <a:pt x="13073766" y="2682670"/>
                </a:cubicBezTo>
                <a:cubicBezTo>
                  <a:pt x="13110698" y="2961274"/>
                  <a:pt x="13049247" y="3015006"/>
                  <a:pt x="13073766" y="3238366"/>
                </a:cubicBezTo>
                <a:cubicBezTo>
                  <a:pt x="13122559" y="3415225"/>
                  <a:pt x="12989923" y="3668543"/>
                  <a:pt x="13073766" y="3832386"/>
                </a:cubicBezTo>
                <a:cubicBezTo>
                  <a:pt x="12910059" y="3863023"/>
                  <a:pt x="12729097" y="3749748"/>
                  <a:pt x="12610241" y="3832386"/>
                </a:cubicBezTo>
                <a:cubicBezTo>
                  <a:pt x="12503610" y="3981986"/>
                  <a:pt x="12073228" y="3775048"/>
                  <a:pt x="11885240" y="3832386"/>
                </a:cubicBezTo>
                <a:cubicBezTo>
                  <a:pt x="11641730" y="3828671"/>
                  <a:pt x="11747707" y="3817730"/>
                  <a:pt x="11683192" y="3832386"/>
                </a:cubicBezTo>
                <a:cubicBezTo>
                  <a:pt x="11652401" y="3896965"/>
                  <a:pt x="11110477" y="3777076"/>
                  <a:pt x="10958193" y="3832386"/>
                </a:cubicBezTo>
                <a:cubicBezTo>
                  <a:pt x="10784239" y="3907150"/>
                  <a:pt x="10788248" y="3790470"/>
                  <a:pt x="10625405" y="3832386"/>
                </a:cubicBezTo>
                <a:cubicBezTo>
                  <a:pt x="10467500" y="3859851"/>
                  <a:pt x="10253831" y="3778913"/>
                  <a:pt x="10161880" y="3832386"/>
                </a:cubicBezTo>
                <a:cubicBezTo>
                  <a:pt x="10006713" y="3833545"/>
                  <a:pt x="9519290" y="3818448"/>
                  <a:pt x="9306142" y="3832386"/>
                </a:cubicBezTo>
                <a:cubicBezTo>
                  <a:pt x="9022085" y="3879996"/>
                  <a:pt x="8794250" y="3826164"/>
                  <a:pt x="8581144" y="3832386"/>
                </a:cubicBezTo>
                <a:cubicBezTo>
                  <a:pt x="8279018" y="3865067"/>
                  <a:pt x="8470031" y="3831672"/>
                  <a:pt x="8379095" y="3832386"/>
                </a:cubicBezTo>
                <a:cubicBezTo>
                  <a:pt x="8316139" y="3854694"/>
                  <a:pt x="8131712" y="3821746"/>
                  <a:pt x="8046307" y="3832386"/>
                </a:cubicBezTo>
                <a:cubicBezTo>
                  <a:pt x="7975782" y="3846102"/>
                  <a:pt x="7907254" y="3834964"/>
                  <a:pt x="7844259" y="3832386"/>
                </a:cubicBezTo>
                <a:cubicBezTo>
                  <a:pt x="7804426" y="3823777"/>
                  <a:pt x="7697882" y="3837381"/>
                  <a:pt x="7642210" y="3832386"/>
                </a:cubicBezTo>
                <a:cubicBezTo>
                  <a:pt x="7594309" y="3819538"/>
                  <a:pt x="7261885" y="3813877"/>
                  <a:pt x="7178685" y="3832386"/>
                </a:cubicBezTo>
                <a:cubicBezTo>
                  <a:pt x="7081582" y="3827715"/>
                  <a:pt x="6902372" y="3826179"/>
                  <a:pt x="6845898" y="3832386"/>
                </a:cubicBezTo>
                <a:cubicBezTo>
                  <a:pt x="6769605" y="3854168"/>
                  <a:pt x="6358456" y="3749658"/>
                  <a:pt x="6120899" y="3832386"/>
                </a:cubicBezTo>
                <a:cubicBezTo>
                  <a:pt x="5896483" y="3834172"/>
                  <a:pt x="5632583" y="3822597"/>
                  <a:pt x="5265162" y="3832386"/>
                </a:cubicBezTo>
                <a:cubicBezTo>
                  <a:pt x="4849731" y="3899827"/>
                  <a:pt x="5101919" y="3794542"/>
                  <a:pt x="4932374" y="3832386"/>
                </a:cubicBezTo>
                <a:cubicBezTo>
                  <a:pt x="4787283" y="3864252"/>
                  <a:pt x="4708083" y="3811645"/>
                  <a:pt x="4599587" y="3832386"/>
                </a:cubicBezTo>
                <a:cubicBezTo>
                  <a:pt x="4477303" y="3832572"/>
                  <a:pt x="4248183" y="3840424"/>
                  <a:pt x="4005325" y="3832386"/>
                </a:cubicBezTo>
                <a:cubicBezTo>
                  <a:pt x="3738898" y="3849052"/>
                  <a:pt x="3837831" y="3816878"/>
                  <a:pt x="3672538" y="3832386"/>
                </a:cubicBezTo>
                <a:cubicBezTo>
                  <a:pt x="3545111" y="3859304"/>
                  <a:pt x="3240248" y="3794039"/>
                  <a:pt x="3078277" y="3832386"/>
                </a:cubicBezTo>
                <a:cubicBezTo>
                  <a:pt x="2939592" y="3852584"/>
                  <a:pt x="2792726" y="3838756"/>
                  <a:pt x="2484015" y="3832386"/>
                </a:cubicBezTo>
                <a:cubicBezTo>
                  <a:pt x="2215665" y="3867626"/>
                  <a:pt x="2246698" y="3796933"/>
                  <a:pt x="2151228" y="3832386"/>
                </a:cubicBezTo>
                <a:cubicBezTo>
                  <a:pt x="2036048" y="3891611"/>
                  <a:pt x="1714763" y="3750731"/>
                  <a:pt x="1426227" y="3832386"/>
                </a:cubicBezTo>
                <a:cubicBezTo>
                  <a:pt x="1175495" y="3881317"/>
                  <a:pt x="1168571" y="3836649"/>
                  <a:pt x="1093442" y="3832386"/>
                </a:cubicBezTo>
                <a:cubicBezTo>
                  <a:pt x="1022406" y="3839408"/>
                  <a:pt x="968363" y="3826888"/>
                  <a:pt x="891392" y="3832386"/>
                </a:cubicBezTo>
                <a:cubicBezTo>
                  <a:pt x="808018" y="3804258"/>
                  <a:pt x="316156" y="3780784"/>
                  <a:pt x="0" y="3832386"/>
                </a:cubicBezTo>
                <a:cubicBezTo>
                  <a:pt x="-18769" y="3735495"/>
                  <a:pt x="21024" y="3520858"/>
                  <a:pt x="0" y="3391661"/>
                </a:cubicBezTo>
                <a:cubicBezTo>
                  <a:pt x="-10498" y="3244655"/>
                  <a:pt x="57071" y="3162334"/>
                  <a:pt x="0" y="2989260"/>
                </a:cubicBezTo>
                <a:cubicBezTo>
                  <a:pt x="-40523" y="2785776"/>
                  <a:pt x="41345" y="2727417"/>
                  <a:pt x="0" y="2433565"/>
                </a:cubicBezTo>
                <a:cubicBezTo>
                  <a:pt x="-57283" y="2165026"/>
                  <a:pt x="27599" y="2002933"/>
                  <a:pt x="0" y="1877869"/>
                </a:cubicBezTo>
                <a:cubicBezTo>
                  <a:pt x="-88050" y="1762286"/>
                  <a:pt x="54574" y="1560929"/>
                  <a:pt x="0" y="1322171"/>
                </a:cubicBezTo>
                <a:cubicBezTo>
                  <a:pt x="-67705" y="1145026"/>
                  <a:pt x="49397" y="927161"/>
                  <a:pt x="0" y="843125"/>
                </a:cubicBezTo>
                <a:cubicBezTo>
                  <a:pt x="-120448" y="741709"/>
                  <a:pt x="2626" y="156048"/>
                  <a:pt x="0" y="0"/>
                </a:cubicBezTo>
                <a:close/>
              </a:path>
              <a:path extrusionOk="0" fill="none" h="3832387" w="13073766">
                <a:moveTo>
                  <a:pt x="0" y="0"/>
                </a:moveTo>
                <a:cubicBezTo>
                  <a:pt x="295445" y="-9014"/>
                  <a:pt x="307852" y="22574"/>
                  <a:pt x="594262" y="0"/>
                </a:cubicBezTo>
                <a:cubicBezTo>
                  <a:pt x="881231" y="-10079"/>
                  <a:pt x="886933" y="53506"/>
                  <a:pt x="1057785" y="0"/>
                </a:cubicBezTo>
                <a:cubicBezTo>
                  <a:pt x="1274696" y="-21205"/>
                  <a:pt x="1375930" y="23468"/>
                  <a:pt x="1652048" y="0"/>
                </a:cubicBezTo>
                <a:cubicBezTo>
                  <a:pt x="1897007" y="-10045"/>
                  <a:pt x="1889899" y="34793"/>
                  <a:pt x="2115571" y="0"/>
                </a:cubicBezTo>
                <a:cubicBezTo>
                  <a:pt x="2357568" y="-93810"/>
                  <a:pt x="2432076" y="127109"/>
                  <a:pt x="2709834" y="0"/>
                </a:cubicBezTo>
                <a:cubicBezTo>
                  <a:pt x="2928477" y="-54795"/>
                  <a:pt x="3197133" y="6701"/>
                  <a:pt x="3304096" y="0"/>
                </a:cubicBezTo>
                <a:cubicBezTo>
                  <a:pt x="3414289" y="-45673"/>
                  <a:pt x="3452076" y="14785"/>
                  <a:pt x="3506145" y="0"/>
                </a:cubicBezTo>
                <a:cubicBezTo>
                  <a:pt x="3582379" y="23031"/>
                  <a:pt x="4053414" y="22471"/>
                  <a:pt x="4231145" y="0"/>
                </a:cubicBezTo>
                <a:cubicBezTo>
                  <a:pt x="4494550" y="-29877"/>
                  <a:pt x="4526587" y="66947"/>
                  <a:pt x="4825408" y="0"/>
                </a:cubicBezTo>
                <a:cubicBezTo>
                  <a:pt x="5134684" y="-211512"/>
                  <a:pt x="5390199" y="129060"/>
                  <a:pt x="5681145" y="0"/>
                </a:cubicBezTo>
                <a:cubicBezTo>
                  <a:pt x="5990865" y="-21993"/>
                  <a:pt x="6255557" y="90079"/>
                  <a:pt x="6536883" y="0"/>
                </a:cubicBezTo>
                <a:cubicBezTo>
                  <a:pt x="6844429" y="-82705"/>
                  <a:pt x="6707285" y="35289"/>
                  <a:pt x="6738931" y="0"/>
                </a:cubicBezTo>
                <a:cubicBezTo>
                  <a:pt x="6846066" y="19745"/>
                  <a:pt x="7265516" y="55301"/>
                  <a:pt x="7463931" y="0"/>
                </a:cubicBezTo>
                <a:cubicBezTo>
                  <a:pt x="7664991" y="-11685"/>
                  <a:pt x="7910775" y="3266"/>
                  <a:pt x="8058193" y="0"/>
                </a:cubicBezTo>
                <a:cubicBezTo>
                  <a:pt x="8177515" y="10549"/>
                  <a:pt x="8498669" y="-5464"/>
                  <a:pt x="8913930" y="0"/>
                </a:cubicBezTo>
                <a:cubicBezTo>
                  <a:pt x="9258754" y="-33631"/>
                  <a:pt x="9483246" y="140524"/>
                  <a:pt x="9769668" y="0"/>
                </a:cubicBezTo>
                <a:cubicBezTo>
                  <a:pt x="10029746" y="-55718"/>
                  <a:pt x="9900899" y="-626"/>
                  <a:pt x="9971717" y="0"/>
                </a:cubicBezTo>
                <a:cubicBezTo>
                  <a:pt x="10070991" y="7593"/>
                  <a:pt x="10176274" y="6812"/>
                  <a:pt x="10304504" y="0"/>
                </a:cubicBezTo>
                <a:cubicBezTo>
                  <a:pt x="10416529" y="-19555"/>
                  <a:pt x="10430197" y="-10389"/>
                  <a:pt x="10506553" y="0"/>
                </a:cubicBezTo>
                <a:cubicBezTo>
                  <a:pt x="10592787" y="7776"/>
                  <a:pt x="10681135" y="28781"/>
                  <a:pt x="10708603" y="0"/>
                </a:cubicBezTo>
                <a:cubicBezTo>
                  <a:pt x="10702629" y="39432"/>
                  <a:pt x="11145073" y="84010"/>
                  <a:pt x="11564340" y="0"/>
                </a:cubicBezTo>
                <a:cubicBezTo>
                  <a:pt x="11932528" y="-50080"/>
                  <a:pt x="12262920" y="-15061"/>
                  <a:pt x="12420077" y="0"/>
                </a:cubicBezTo>
                <a:cubicBezTo>
                  <a:pt x="12620972" y="-559"/>
                  <a:pt x="12874568" y="22622"/>
                  <a:pt x="13073766" y="0"/>
                </a:cubicBezTo>
                <a:cubicBezTo>
                  <a:pt x="13144555" y="135825"/>
                  <a:pt x="13023723" y="459589"/>
                  <a:pt x="13073766" y="555695"/>
                </a:cubicBezTo>
                <a:cubicBezTo>
                  <a:pt x="13107380" y="652344"/>
                  <a:pt x="13102472" y="822534"/>
                  <a:pt x="13073766" y="958096"/>
                </a:cubicBezTo>
                <a:cubicBezTo>
                  <a:pt x="13057066" y="1132657"/>
                  <a:pt x="13073089" y="1348096"/>
                  <a:pt x="13073766" y="1475468"/>
                </a:cubicBezTo>
                <a:cubicBezTo>
                  <a:pt x="13055903" y="1630818"/>
                  <a:pt x="13032188" y="1791621"/>
                  <a:pt x="13073766" y="1877869"/>
                </a:cubicBezTo>
                <a:cubicBezTo>
                  <a:pt x="13004250" y="1990401"/>
                  <a:pt x="13009451" y="2258302"/>
                  <a:pt x="13073766" y="2433565"/>
                </a:cubicBezTo>
                <a:cubicBezTo>
                  <a:pt x="13164898" y="2641657"/>
                  <a:pt x="13061908" y="2789104"/>
                  <a:pt x="13073766" y="2950936"/>
                </a:cubicBezTo>
                <a:cubicBezTo>
                  <a:pt x="13105247" y="3146722"/>
                  <a:pt x="13028496" y="3255047"/>
                  <a:pt x="13073766" y="3353337"/>
                </a:cubicBezTo>
                <a:cubicBezTo>
                  <a:pt x="13078045" y="3436562"/>
                  <a:pt x="13035279" y="3684084"/>
                  <a:pt x="13073766" y="3832386"/>
                </a:cubicBezTo>
                <a:cubicBezTo>
                  <a:pt x="13021903" y="3819991"/>
                  <a:pt x="12958598" y="3833542"/>
                  <a:pt x="12871717" y="3832386"/>
                </a:cubicBezTo>
                <a:cubicBezTo>
                  <a:pt x="12801396" y="3780577"/>
                  <a:pt x="12443530" y="3831308"/>
                  <a:pt x="12277454" y="3832386"/>
                </a:cubicBezTo>
                <a:cubicBezTo>
                  <a:pt x="12063072" y="3920542"/>
                  <a:pt x="11912097" y="3840310"/>
                  <a:pt x="11552454" y="3832386"/>
                </a:cubicBezTo>
                <a:cubicBezTo>
                  <a:pt x="11226191" y="3847230"/>
                  <a:pt x="11068177" y="3785051"/>
                  <a:pt x="10696717" y="3832386"/>
                </a:cubicBezTo>
                <a:cubicBezTo>
                  <a:pt x="10324461" y="3865785"/>
                  <a:pt x="10363225" y="3801233"/>
                  <a:pt x="10233192" y="3832386"/>
                </a:cubicBezTo>
                <a:cubicBezTo>
                  <a:pt x="10105975" y="3846020"/>
                  <a:pt x="9955812" y="3803761"/>
                  <a:pt x="9769668" y="3832386"/>
                </a:cubicBezTo>
                <a:cubicBezTo>
                  <a:pt x="9626334" y="3862679"/>
                  <a:pt x="9192656" y="3787837"/>
                  <a:pt x="9044668" y="3832386"/>
                </a:cubicBezTo>
                <a:cubicBezTo>
                  <a:pt x="8789603" y="3878791"/>
                  <a:pt x="8439661" y="3821102"/>
                  <a:pt x="8319668" y="3832386"/>
                </a:cubicBezTo>
                <a:cubicBezTo>
                  <a:pt x="8148756" y="3878450"/>
                  <a:pt x="7837199" y="3785278"/>
                  <a:pt x="7594668" y="3832386"/>
                </a:cubicBezTo>
                <a:cubicBezTo>
                  <a:pt x="7392887" y="3847923"/>
                  <a:pt x="7321819" y="3814685"/>
                  <a:pt x="7131144" y="3832386"/>
                </a:cubicBezTo>
                <a:cubicBezTo>
                  <a:pt x="6955823" y="3830793"/>
                  <a:pt x="6672807" y="3634698"/>
                  <a:pt x="6275406" y="3832386"/>
                </a:cubicBezTo>
                <a:cubicBezTo>
                  <a:pt x="5993651" y="3942351"/>
                  <a:pt x="5950497" y="3835007"/>
                  <a:pt x="5681145" y="3832386"/>
                </a:cubicBezTo>
                <a:cubicBezTo>
                  <a:pt x="5402557" y="3882708"/>
                  <a:pt x="5544634" y="3830172"/>
                  <a:pt x="5479096" y="3832386"/>
                </a:cubicBezTo>
                <a:cubicBezTo>
                  <a:pt x="5379227" y="3824633"/>
                  <a:pt x="5098274" y="3721592"/>
                  <a:pt x="4884833" y="3832386"/>
                </a:cubicBezTo>
                <a:cubicBezTo>
                  <a:pt x="4758182" y="3839713"/>
                  <a:pt x="4430829" y="3792063"/>
                  <a:pt x="4029096" y="3832386"/>
                </a:cubicBezTo>
                <a:cubicBezTo>
                  <a:pt x="3611685" y="3854941"/>
                  <a:pt x="3635978" y="3817421"/>
                  <a:pt x="3434834" y="3832386"/>
                </a:cubicBezTo>
                <a:cubicBezTo>
                  <a:pt x="3249352" y="3874850"/>
                  <a:pt x="3249813" y="3813536"/>
                  <a:pt x="3102047" y="3832386"/>
                </a:cubicBezTo>
                <a:cubicBezTo>
                  <a:pt x="2938190" y="3858255"/>
                  <a:pt x="2447355" y="3780993"/>
                  <a:pt x="2246310" y="3832386"/>
                </a:cubicBezTo>
                <a:cubicBezTo>
                  <a:pt x="2064243" y="3904568"/>
                  <a:pt x="1970742" y="3818359"/>
                  <a:pt x="1782786" y="3832386"/>
                </a:cubicBezTo>
                <a:cubicBezTo>
                  <a:pt x="1594678" y="3868596"/>
                  <a:pt x="1543417" y="3833596"/>
                  <a:pt x="1449999" y="3832386"/>
                </a:cubicBezTo>
                <a:cubicBezTo>
                  <a:pt x="1358720" y="3861598"/>
                  <a:pt x="1205963" y="3792352"/>
                  <a:pt x="1117212" y="3832386"/>
                </a:cubicBezTo>
                <a:cubicBezTo>
                  <a:pt x="1006137" y="3842898"/>
                  <a:pt x="986125" y="3805883"/>
                  <a:pt x="915163" y="3832386"/>
                </a:cubicBezTo>
                <a:cubicBezTo>
                  <a:pt x="796849" y="3804996"/>
                  <a:pt x="429923" y="3711100"/>
                  <a:pt x="0" y="3832386"/>
                </a:cubicBezTo>
                <a:cubicBezTo>
                  <a:pt x="1962" y="3679663"/>
                  <a:pt x="44977" y="3472649"/>
                  <a:pt x="0" y="3391661"/>
                </a:cubicBezTo>
                <a:cubicBezTo>
                  <a:pt x="-8815" y="3306303"/>
                  <a:pt x="21036" y="2979474"/>
                  <a:pt x="0" y="2874289"/>
                </a:cubicBezTo>
                <a:cubicBezTo>
                  <a:pt x="-8291" y="2746697"/>
                  <a:pt x="26300" y="2609475"/>
                  <a:pt x="0" y="2471889"/>
                </a:cubicBezTo>
                <a:cubicBezTo>
                  <a:pt x="-60976" y="2326862"/>
                  <a:pt x="102388" y="2182278"/>
                  <a:pt x="0" y="1916193"/>
                </a:cubicBezTo>
                <a:cubicBezTo>
                  <a:pt x="-26082" y="1713984"/>
                  <a:pt x="-16830" y="1595205"/>
                  <a:pt x="0" y="1398820"/>
                </a:cubicBezTo>
                <a:cubicBezTo>
                  <a:pt x="1607" y="1167289"/>
                  <a:pt x="52062" y="1020610"/>
                  <a:pt x="0" y="919772"/>
                </a:cubicBezTo>
                <a:cubicBezTo>
                  <a:pt x="-60896" y="806258"/>
                  <a:pt x="1468" y="516574"/>
                  <a:pt x="0" y="440723"/>
                </a:cubicBezTo>
                <a:cubicBezTo>
                  <a:pt x="4893" y="347931"/>
                  <a:pt x="32540" y="254738"/>
                  <a:pt x="0" y="0"/>
                </a:cubicBezTo>
                <a:close/>
              </a:path>
              <a:path extrusionOk="0" fill="none" h="3832387" w="13073766">
                <a:moveTo>
                  <a:pt x="0" y="0"/>
                </a:moveTo>
                <a:cubicBezTo>
                  <a:pt x="355944" y="3989"/>
                  <a:pt x="574235" y="-12058"/>
                  <a:pt x="855736" y="0"/>
                </a:cubicBezTo>
                <a:cubicBezTo>
                  <a:pt x="1215945" y="-104142"/>
                  <a:pt x="1332290" y="8450"/>
                  <a:pt x="1580736" y="0"/>
                </a:cubicBezTo>
                <a:cubicBezTo>
                  <a:pt x="1671176" y="-11575"/>
                  <a:pt x="1825640" y="23257"/>
                  <a:pt x="1982932" y="0"/>
                </a:cubicBezTo>
                <a:cubicBezTo>
                  <a:pt x="2140224" y="-23257"/>
                  <a:pt x="2229625" y="40825"/>
                  <a:pt x="2436473" y="0"/>
                </a:cubicBezTo>
                <a:cubicBezTo>
                  <a:pt x="2615115" y="-16820"/>
                  <a:pt x="2601472" y="6707"/>
                  <a:pt x="2638522" y="0"/>
                </a:cubicBezTo>
                <a:cubicBezTo>
                  <a:pt x="2660470" y="-34042"/>
                  <a:pt x="2849902" y="40084"/>
                  <a:pt x="2971309" y="0"/>
                </a:cubicBezTo>
                <a:cubicBezTo>
                  <a:pt x="3124793" y="-44092"/>
                  <a:pt x="3089623" y="-1846"/>
                  <a:pt x="3173359" y="0"/>
                </a:cubicBezTo>
                <a:cubicBezTo>
                  <a:pt x="3232024" y="-114619"/>
                  <a:pt x="3738985" y="135333"/>
                  <a:pt x="4029096" y="0"/>
                </a:cubicBezTo>
                <a:cubicBezTo>
                  <a:pt x="4342384" y="-26348"/>
                  <a:pt x="4368574" y="31403"/>
                  <a:pt x="4492620" y="0"/>
                </a:cubicBezTo>
                <a:cubicBezTo>
                  <a:pt x="4671567" y="-34426"/>
                  <a:pt x="5073207" y="-29214"/>
                  <a:pt x="5348358" y="0"/>
                </a:cubicBezTo>
                <a:cubicBezTo>
                  <a:pt x="5568606" y="-47873"/>
                  <a:pt x="5447347" y="-21742"/>
                  <a:pt x="5550407" y="0"/>
                </a:cubicBezTo>
                <a:cubicBezTo>
                  <a:pt x="5627343" y="-43700"/>
                  <a:pt x="5809373" y="64580"/>
                  <a:pt x="6013931" y="0"/>
                </a:cubicBezTo>
                <a:cubicBezTo>
                  <a:pt x="6269980" y="-45570"/>
                  <a:pt x="6398866" y="25341"/>
                  <a:pt x="6738931" y="0"/>
                </a:cubicBezTo>
                <a:cubicBezTo>
                  <a:pt x="7063748" y="-45180"/>
                  <a:pt x="6934005" y="9287"/>
                  <a:pt x="7071718" y="0"/>
                </a:cubicBezTo>
                <a:cubicBezTo>
                  <a:pt x="7211868" y="100250"/>
                  <a:pt x="7494244" y="33353"/>
                  <a:pt x="7927456" y="0"/>
                </a:cubicBezTo>
                <a:cubicBezTo>
                  <a:pt x="8301714" y="-45239"/>
                  <a:pt x="8086155" y="12830"/>
                  <a:pt x="8129505" y="0"/>
                </a:cubicBezTo>
                <a:cubicBezTo>
                  <a:pt x="8162278" y="-9902"/>
                  <a:pt x="8280514" y="5677"/>
                  <a:pt x="8331553" y="0"/>
                </a:cubicBezTo>
                <a:cubicBezTo>
                  <a:pt x="8411427" y="-38407"/>
                  <a:pt x="8688093" y="40568"/>
                  <a:pt x="8795079" y="0"/>
                </a:cubicBezTo>
                <a:cubicBezTo>
                  <a:pt x="8892981" y="9613"/>
                  <a:pt x="9207402" y="43236"/>
                  <a:pt x="9389340" y="0"/>
                </a:cubicBezTo>
                <a:cubicBezTo>
                  <a:pt x="9543707" y="-17345"/>
                  <a:pt x="9540695" y="2382"/>
                  <a:pt x="9591390" y="0"/>
                </a:cubicBezTo>
                <a:cubicBezTo>
                  <a:pt x="9682846" y="31607"/>
                  <a:pt x="10249255" y="102980"/>
                  <a:pt x="10447127" y="0"/>
                </a:cubicBezTo>
                <a:cubicBezTo>
                  <a:pt x="10664838" y="-24738"/>
                  <a:pt x="10632358" y="-9541"/>
                  <a:pt x="10779914" y="0"/>
                </a:cubicBezTo>
                <a:cubicBezTo>
                  <a:pt x="10912376" y="4787"/>
                  <a:pt x="11259771" y="46821"/>
                  <a:pt x="11374175" y="0"/>
                </a:cubicBezTo>
                <a:cubicBezTo>
                  <a:pt x="11528510" y="-5855"/>
                  <a:pt x="11929814" y="204250"/>
                  <a:pt x="12229912" y="0"/>
                </a:cubicBezTo>
                <a:cubicBezTo>
                  <a:pt x="12427202" y="-57049"/>
                  <a:pt x="12830116" y="141518"/>
                  <a:pt x="13073766" y="0"/>
                </a:cubicBezTo>
                <a:cubicBezTo>
                  <a:pt x="13083093" y="220801"/>
                  <a:pt x="13059464" y="312621"/>
                  <a:pt x="13073766" y="479048"/>
                </a:cubicBezTo>
                <a:cubicBezTo>
                  <a:pt x="13103362" y="639675"/>
                  <a:pt x="13080281" y="719739"/>
                  <a:pt x="13073766" y="843125"/>
                </a:cubicBezTo>
                <a:cubicBezTo>
                  <a:pt x="13073485" y="934965"/>
                  <a:pt x="13047429" y="1111559"/>
                  <a:pt x="13073766" y="1245525"/>
                </a:cubicBezTo>
                <a:cubicBezTo>
                  <a:pt x="13089548" y="1357995"/>
                  <a:pt x="13088542" y="1499561"/>
                  <a:pt x="13073766" y="1686250"/>
                </a:cubicBezTo>
                <a:cubicBezTo>
                  <a:pt x="13063320" y="1898830"/>
                  <a:pt x="13047224" y="1971325"/>
                  <a:pt x="13073766" y="2126974"/>
                </a:cubicBezTo>
                <a:cubicBezTo>
                  <a:pt x="13144096" y="2294910"/>
                  <a:pt x="13037510" y="2384151"/>
                  <a:pt x="13073766" y="2682670"/>
                </a:cubicBezTo>
                <a:cubicBezTo>
                  <a:pt x="13114963" y="2956704"/>
                  <a:pt x="13057984" y="3024379"/>
                  <a:pt x="13073766" y="3238366"/>
                </a:cubicBezTo>
                <a:cubicBezTo>
                  <a:pt x="13113103" y="3528153"/>
                  <a:pt x="12984028" y="3700872"/>
                  <a:pt x="13073766" y="3832386"/>
                </a:cubicBezTo>
                <a:cubicBezTo>
                  <a:pt x="12893989" y="3855903"/>
                  <a:pt x="12725077" y="3797531"/>
                  <a:pt x="12610241" y="3832386"/>
                </a:cubicBezTo>
                <a:cubicBezTo>
                  <a:pt x="12466648" y="3803687"/>
                  <a:pt x="12063051" y="3812146"/>
                  <a:pt x="11885240" y="3832386"/>
                </a:cubicBezTo>
                <a:cubicBezTo>
                  <a:pt x="11647147" y="3858036"/>
                  <a:pt x="11733025" y="3819519"/>
                  <a:pt x="11683192" y="3832386"/>
                </a:cubicBezTo>
                <a:cubicBezTo>
                  <a:pt x="11633279" y="3820353"/>
                  <a:pt x="11144198" y="3786408"/>
                  <a:pt x="10958193" y="3832386"/>
                </a:cubicBezTo>
                <a:cubicBezTo>
                  <a:pt x="10766012" y="3893311"/>
                  <a:pt x="10764270" y="3809487"/>
                  <a:pt x="10625405" y="3832386"/>
                </a:cubicBezTo>
                <a:cubicBezTo>
                  <a:pt x="10455379" y="3846431"/>
                  <a:pt x="10302443" y="3843597"/>
                  <a:pt x="10161880" y="3832386"/>
                </a:cubicBezTo>
                <a:cubicBezTo>
                  <a:pt x="10046116" y="3846393"/>
                  <a:pt x="9553329" y="3808550"/>
                  <a:pt x="9306142" y="3832386"/>
                </a:cubicBezTo>
                <a:cubicBezTo>
                  <a:pt x="9049786" y="3940019"/>
                  <a:pt x="8861862" y="3783486"/>
                  <a:pt x="8581144" y="3832386"/>
                </a:cubicBezTo>
                <a:cubicBezTo>
                  <a:pt x="8293670" y="3852611"/>
                  <a:pt x="8440577" y="3819420"/>
                  <a:pt x="8379095" y="3832386"/>
                </a:cubicBezTo>
                <a:cubicBezTo>
                  <a:pt x="8307612" y="3834046"/>
                  <a:pt x="8097835" y="3835120"/>
                  <a:pt x="8046307" y="3832386"/>
                </a:cubicBezTo>
                <a:cubicBezTo>
                  <a:pt x="7965409" y="3832122"/>
                  <a:pt x="7903999" y="3826708"/>
                  <a:pt x="7844259" y="3832386"/>
                </a:cubicBezTo>
                <a:cubicBezTo>
                  <a:pt x="7792377" y="3852660"/>
                  <a:pt x="7703828" y="3835061"/>
                  <a:pt x="7642210" y="3832386"/>
                </a:cubicBezTo>
                <a:cubicBezTo>
                  <a:pt x="7563848" y="3832251"/>
                  <a:pt x="7285504" y="3826216"/>
                  <a:pt x="7178685" y="3832386"/>
                </a:cubicBezTo>
                <a:cubicBezTo>
                  <a:pt x="7072916" y="3868759"/>
                  <a:pt x="6915418" y="3806918"/>
                  <a:pt x="6845898" y="3832386"/>
                </a:cubicBezTo>
                <a:cubicBezTo>
                  <a:pt x="6829231" y="3788060"/>
                  <a:pt x="6336760" y="3832755"/>
                  <a:pt x="6120899" y="3832386"/>
                </a:cubicBezTo>
                <a:cubicBezTo>
                  <a:pt x="5925889" y="3893715"/>
                  <a:pt x="5683162" y="3783552"/>
                  <a:pt x="5265162" y="3832386"/>
                </a:cubicBezTo>
                <a:cubicBezTo>
                  <a:pt x="4829103" y="3920815"/>
                  <a:pt x="5032195" y="3820084"/>
                  <a:pt x="4932374" y="3832386"/>
                </a:cubicBezTo>
                <a:cubicBezTo>
                  <a:pt x="4779071" y="3866572"/>
                  <a:pt x="4735821" y="3825098"/>
                  <a:pt x="4599587" y="3832386"/>
                </a:cubicBezTo>
                <a:cubicBezTo>
                  <a:pt x="4426031" y="3883238"/>
                  <a:pt x="4250393" y="3820282"/>
                  <a:pt x="4005325" y="3832386"/>
                </a:cubicBezTo>
                <a:cubicBezTo>
                  <a:pt x="3753267" y="3889269"/>
                  <a:pt x="3824389" y="3821520"/>
                  <a:pt x="3672538" y="3832386"/>
                </a:cubicBezTo>
                <a:cubicBezTo>
                  <a:pt x="3499290" y="3901505"/>
                  <a:pt x="3198957" y="3740815"/>
                  <a:pt x="3078277" y="3832386"/>
                </a:cubicBezTo>
                <a:cubicBezTo>
                  <a:pt x="2907129" y="3898331"/>
                  <a:pt x="2747663" y="3818983"/>
                  <a:pt x="2484015" y="3832386"/>
                </a:cubicBezTo>
                <a:cubicBezTo>
                  <a:pt x="2192359" y="3861515"/>
                  <a:pt x="2230662" y="3804433"/>
                  <a:pt x="2151228" y="3832386"/>
                </a:cubicBezTo>
                <a:cubicBezTo>
                  <a:pt x="2062791" y="3885424"/>
                  <a:pt x="1679129" y="3820517"/>
                  <a:pt x="1426227" y="3832386"/>
                </a:cubicBezTo>
                <a:cubicBezTo>
                  <a:pt x="1153661" y="3866629"/>
                  <a:pt x="1171945" y="3832622"/>
                  <a:pt x="1093442" y="3832386"/>
                </a:cubicBezTo>
                <a:cubicBezTo>
                  <a:pt x="1016399" y="3821707"/>
                  <a:pt x="950657" y="3826332"/>
                  <a:pt x="891392" y="3832386"/>
                </a:cubicBezTo>
                <a:cubicBezTo>
                  <a:pt x="790386" y="3824375"/>
                  <a:pt x="335155" y="3693591"/>
                  <a:pt x="0" y="3832386"/>
                </a:cubicBezTo>
                <a:cubicBezTo>
                  <a:pt x="30854" y="3744192"/>
                  <a:pt x="19646" y="3518606"/>
                  <a:pt x="0" y="3391661"/>
                </a:cubicBezTo>
                <a:cubicBezTo>
                  <a:pt x="-49676" y="3239665"/>
                  <a:pt x="22387" y="3183649"/>
                  <a:pt x="0" y="2989260"/>
                </a:cubicBezTo>
                <a:cubicBezTo>
                  <a:pt x="-86550" y="2771527"/>
                  <a:pt x="5760" y="2690875"/>
                  <a:pt x="0" y="2433565"/>
                </a:cubicBezTo>
                <a:cubicBezTo>
                  <a:pt x="-83471" y="2143189"/>
                  <a:pt x="84614" y="2046024"/>
                  <a:pt x="0" y="1877869"/>
                </a:cubicBezTo>
                <a:cubicBezTo>
                  <a:pt x="8721" y="1781548"/>
                  <a:pt x="79191" y="1500621"/>
                  <a:pt x="0" y="1322171"/>
                </a:cubicBezTo>
                <a:cubicBezTo>
                  <a:pt x="-61753" y="1141895"/>
                  <a:pt x="11599" y="947841"/>
                  <a:pt x="0" y="843125"/>
                </a:cubicBezTo>
                <a:cubicBezTo>
                  <a:pt x="-464" y="742776"/>
                  <a:pt x="6799" y="221685"/>
                  <a:pt x="0" y="0"/>
                </a:cubicBezTo>
                <a:close/>
              </a:path>
              <a:path extrusionOk="0" fill="none" h="3832387" w="13073766">
                <a:moveTo>
                  <a:pt x="0" y="0"/>
                </a:moveTo>
                <a:cubicBezTo>
                  <a:pt x="302571" y="-11577"/>
                  <a:pt x="307414" y="7422"/>
                  <a:pt x="594262" y="0"/>
                </a:cubicBezTo>
                <a:cubicBezTo>
                  <a:pt x="882188" y="-29942"/>
                  <a:pt x="889411" y="34140"/>
                  <a:pt x="1057785" y="0"/>
                </a:cubicBezTo>
                <a:cubicBezTo>
                  <a:pt x="1180498" y="-45855"/>
                  <a:pt x="1346811" y="-28123"/>
                  <a:pt x="1652048" y="0"/>
                </a:cubicBezTo>
                <a:cubicBezTo>
                  <a:pt x="1885940" y="-12870"/>
                  <a:pt x="1891044" y="46159"/>
                  <a:pt x="2115571" y="0"/>
                </a:cubicBezTo>
                <a:cubicBezTo>
                  <a:pt x="2322167" y="-56927"/>
                  <a:pt x="2470235" y="123060"/>
                  <a:pt x="2709834" y="0"/>
                </a:cubicBezTo>
                <a:cubicBezTo>
                  <a:pt x="2994119" y="-44255"/>
                  <a:pt x="3216106" y="39224"/>
                  <a:pt x="3304096" y="0"/>
                </a:cubicBezTo>
                <a:cubicBezTo>
                  <a:pt x="3420509" y="-45101"/>
                  <a:pt x="3457970" y="5856"/>
                  <a:pt x="3506145" y="0"/>
                </a:cubicBezTo>
                <a:cubicBezTo>
                  <a:pt x="3566567" y="-18556"/>
                  <a:pt x="4020731" y="90065"/>
                  <a:pt x="4231145" y="0"/>
                </a:cubicBezTo>
                <a:cubicBezTo>
                  <a:pt x="4455438" y="-52564"/>
                  <a:pt x="4574493" y="49560"/>
                  <a:pt x="4825408" y="0"/>
                </a:cubicBezTo>
                <a:cubicBezTo>
                  <a:pt x="5044116" y="-69993"/>
                  <a:pt x="5386139" y="1026"/>
                  <a:pt x="5681145" y="0"/>
                </a:cubicBezTo>
                <a:cubicBezTo>
                  <a:pt x="5946648" y="78444"/>
                  <a:pt x="6313393" y="144533"/>
                  <a:pt x="6536883" y="0"/>
                </a:cubicBezTo>
                <a:cubicBezTo>
                  <a:pt x="6832715" y="-88805"/>
                  <a:pt x="6689642" y="16207"/>
                  <a:pt x="6738931" y="0"/>
                </a:cubicBezTo>
                <a:cubicBezTo>
                  <a:pt x="6811452" y="8828"/>
                  <a:pt x="7269021" y="95359"/>
                  <a:pt x="7463931" y="0"/>
                </a:cubicBezTo>
                <a:cubicBezTo>
                  <a:pt x="7633044" y="-53064"/>
                  <a:pt x="7882778" y="47973"/>
                  <a:pt x="8058193" y="0"/>
                </a:cubicBezTo>
                <a:cubicBezTo>
                  <a:pt x="8131403" y="-122364"/>
                  <a:pt x="8642358" y="114378"/>
                  <a:pt x="8913930" y="0"/>
                </a:cubicBezTo>
                <a:cubicBezTo>
                  <a:pt x="9350609" y="-66977"/>
                  <a:pt x="9528355" y="36233"/>
                  <a:pt x="9769668" y="0"/>
                </a:cubicBezTo>
                <a:cubicBezTo>
                  <a:pt x="10032150" y="-26506"/>
                  <a:pt x="9893712" y="37550"/>
                  <a:pt x="9971717" y="0"/>
                </a:cubicBezTo>
                <a:cubicBezTo>
                  <a:pt x="10086291" y="-64888"/>
                  <a:pt x="10165752" y="23582"/>
                  <a:pt x="10304504" y="0"/>
                </a:cubicBezTo>
                <a:cubicBezTo>
                  <a:pt x="10419153" y="-26568"/>
                  <a:pt x="10430275" y="1864"/>
                  <a:pt x="10506553" y="0"/>
                </a:cubicBezTo>
                <a:cubicBezTo>
                  <a:pt x="10596311" y="-5265"/>
                  <a:pt x="10664925" y="16451"/>
                  <a:pt x="10708603" y="0"/>
                </a:cubicBezTo>
                <a:cubicBezTo>
                  <a:pt x="10772329" y="3544"/>
                  <a:pt x="11164326" y="-6247"/>
                  <a:pt x="11564340" y="0"/>
                </a:cubicBezTo>
                <a:cubicBezTo>
                  <a:pt x="11976490" y="29157"/>
                  <a:pt x="12224242" y="82329"/>
                  <a:pt x="12420077" y="0"/>
                </a:cubicBezTo>
                <a:cubicBezTo>
                  <a:pt x="12603259" y="37449"/>
                  <a:pt x="12804206" y="-56305"/>
                  <a:pt x="13073766" y="0"/>
                </a:cubicBezTo>
                <a:cubicBezTo>
                  <a:pt x="13141926" y="111092"/>
                  <a:pt x="13023352" y="442661"/>
                  <a:pt x="13073766" y="555695"/>
                </a:cubicBezTo>
                <a:cubicBezTo>
                  <a:pt x="13108089" y="660105"/>
                  <a:pt x="13066512" y="739694"/>
                  <a:pt x="13073766" y="958096"/>
                </a:cubicBezTo>
                <a:cubicBezTo>
                  <a:pt x="13076081" y="1143445"/>
                  <a:pt x="13066135" y="1395138"/>
                  <a:pt x="13073766" y="1475468"/>
                </a:cubicBezTo>
                <a:cubicBezTo>
                  <a:pt x="13055485" y="1573864"/>
                  <a:pt x="13061941" y="1784303"/>
                  <a:pt x="13073766" y="1877869"/>
                </a:cubicBezTo>
                <a:cubicBezTo>
                  <a:pt x="13055469" y="2002975"/>
                  <a:pt x="13009244" y="2212214"/>
                  <a:pt x="13073766" y="2433565"/>
                </a:cubicBezTo>
                <a:cubicBezTo>
                  <a:pt x="13140837" y="2670175"/>
                  <a:pt x="12955135" y="2788723"/>
                  <a:pt x="13073766" y="2950936"/>
                </a:cubicBezTo>
                <a:cubicBezTo>
                  <a:pt x="13117977" y="3180200"/>
                  <a:pt x="13054345" y="3244879"/>
                  <a:pt x="13073766" y="3353337"/>
                </a:cubicBezTo>
                <a:cubicBezTo>
                  <a:pt x="13078181" y="3445987"/>
                  <a:pt x="13052101" y="3633606"/>
                  <a:pt x="13073766" y="3832386"/>
                </a:cubicBezTo>
                <a:cubicBezTo>
                  <a:pt x="13024373" y="3831250"/>
                  <a:pt x="12950787" y="3817578"/>
                  <a:pt x="12871717" y="3832386"/>
                </a:cubicBezTo>
                <a:cubicBezTo>
                  <a:pt x="12751912" y="3881235"/>
                  <a:pt x="12440596" y="3788102"/>
                  <a:pt x="12277454" y="3832386"/>
                </a:cubicBezTo>
                <a:cubicBezTo>
                  <a:pt x="12063599" y="3812624"/>
                  <a:pt x="11806082" y="3765424"/>
                  <a:pt x="11552454" y="3832386"/>
                </a:cubicBezTo>
                <a:cubicBezTo>
                  <a:pt x="11262696" y="3822523"/>
                  <a:pt x="11073096" y="3739846"/>
                  <a:pt x="10696717" y="3832386"/>
                </a:cubicBezTo>
                <a:cubicBezTo>
                  <a:pt x="10323777" y="3857063"/>
                  <a:pt x="10353525" y="3801845"/>
                  <a:pt x="10233192" y="3832386"/>
                </a:cubicBezTo>
                <a:cubicBezTo>
                  <a:pt x="10150292" y="3874489"/>
                  <a:pt x="9946802" y="3785579"/>
                  <a:pt x="9769668" y="3832386"/>
                </a:cubicBezTo>
                <a:cubicBezTo>
                  <a:pt x="9580823" y="3782086"/>
                  <a:pt x="9209404" y="3862021"/>
                  <a:pt x="9044668" y="3832386"/>
                </a:cubicBezTo>
                <a:cubicBezTo>
                  <a:pt x="8797668" y="3834632"/>
                  <a:pt x="8486376" y="3781893"/>
                  <a:pt x="8319668" y="3832386"/>
                </a:cubicBezTo>
                <a:cubicBezTo>
                  <a:pt x="8140357" y="3991991"/>
                  <a:pt x="7812350" y="3793949"/>
                  <a:pt x="7594668" y="3832386"/>
                </a:cubicBezTo>
                <a:cubicBezTo>
                  <a:pt x="7380771" y="3872444"/>
                  <a:pt x="7327611" y="3822519"/>
                  <a:pt x="7131144" y="3832386"/>
                </a:cubicBezTo>
                <a:cubicBezTo>
                  <a:pt x="6912576" y="3822370"/>
                  <a:pt x="6578538" y="3660465"/>
                  <a:pt x="6275406" y="3832386"/>
                </a:cubicBezTo>
                <a:cubicBezTo>
                  <a:pt x="6012055" y="3875001"/>
                  <a:pt x="5962406" y="3826475"/>
                  <a:pt x="5681145" y="3832386"/>
                </a:cubicBezTo>
                <a:cubicBezTo>
                  <a:pt x="5404622" y="3821852"/>
                  <a:pt x="5564511" y="3799562"/>
                  <a:pt x="5479096" y="3832386"/>
                </a:cubicBezTo>
                <a:cubicBezTo>
                  <a:pt x="5387124" y="3880610"/>
                  <a:pt x="5060622" y="3748765"/>
                  <a:pt x="4884833" y="3832386"/>
                </a:cubicBezTo>
                <a:cubicBezTo>
                  <a:pt x="4657498" y="3884589"/>
                  <a:pt x="4458280" y="3827459"/>
                  <a:pt x="4029096" y="3832386"/>
                </a:cubicBezTo>
                <a:cubicBezTo>
                  <a:pt x="3621102" y="3829854"/>
                  <a:pt x="3627504" y="3796843"/>
                  <a:pt x="3434834" y="3832386"/>
                </a:cubicBezTo>
                <a:cubicBezTo>
                  <a:pt x="3213157" y="3879265"/>
                  <a:pt x="3261541" y="3755791"/>
                  <a:pt x="3102047" y="3832386"/>
                </a:cubicBezTo>
                <a:cubicBezTo>
                  <a:pt x="3014615" y="3818154"/>
                  <a:pt x="2430064" y="3765460"/>
                  <a:pt x="2246310" y="3832386"/>
                </a:cubicBezTo>
                <a:cubicBezTo>
                  <a:pt x="2089163" y="3875369"/>
                  <a:pt x="1932765" y="3797296"/>
                  <a:pt x="1782786" y="3832386"/>
                </a:cubicBezTo>
                <a:cubicBezTo>
                  <a:pt x="1613701" y="3851020"/>
                  <a:pt x="1527950" y="3844241"/>
                  <a:pt x="1449999" y="3832386"/>
                </a:cubicBezTo>
                <a:cubicBezTo>
                  <a:pt x="1340771" y="3830986"/>
                  <a:pt x="1208829" y="3814877"/>
                  <a:pt x="1117212" y="3832386"/>
                </a:cubicBezTo>
                <a:cubicBezTo>
                  <a:pt x="1043966" y="3854639"/>
                  <a:pt x="977977" y="3818289"/>
                  <a:pt x="915163" y="3832386"/>
                </a:cubicBezTo>
                <a:cubicBezTo>
                  <a:pt x="800306" y="3731461"/>
                  <a:pt x="379256" y="3602649"/>
                  <a:pt x="0" y="3832386"/>
                </a:cubicBezTo>
                <a:cubicBezTo>
                  <a:pt x="-20238" y="3682648"/>
                  <a:pt x="35099" y="3508513"/>
                  <a:pt x="0" y="3391661"/>
                </a:cubicBezTo>
                <a:cubicBezTo>
                  <a:pt x="4342" y="3258390"/>
                  <a:pt x="-15146" y="3006224"/>
                  <a:pt x="0" y="2874289"/>
                </a:cubicBezTo>
                <a:cubicBezTo>
                  <a:pt x="-3324" y="2774846"/>
                  <a:pt x="597" y="2556508"/>
                  <a:pt x="0" y="2471889"/>
                </a:cubicBezTo>
                <a:cubicBezTo>
                  <a:pt x="-32547" y="2368310"/>
                  <a:pt x="8815" y="2092500"/>
                  <a:pt x="0" y="1916193"/>
                </a:cubicBezTo>
                <a:cubicBezTo>
                  <a:pt x="-21007" y="1693169"/>
                  <a:pt x="1976" y="1601929"/>
                  <a:pt x="0" y="1398820"/>
                </a:cubicBezTo>
                <a:cubicBezTo>
                  <a:pt x="-34427" y="1191088"/>
                  <a:pt x="75523" y="1024104"/>
                  <a:pt x="0" y="919772"/>
                </a:cubicBezTo>
                <a:cubicBezTo>
                  <a:pt x="-65744" y="799982"/>
                  <a:pt x="7691" y="546595"/>
                  <a:pt x="0" y="440723"/>
                </a:cubicBezTo>
                <a:cubicBezTo>
                  <a:pt x="39900" y="328613"/>
                  <a:pt x="44186" y="195684"/>
                  <a:pt x="0" y="0"/>
                </a:cubicBezTo>
                <a:close/>
              </a:path>
              <a:path extrusionOk="0" h="3832387" w="13073766">
                <a:moveTo>
                  <a:pt x="0" y="0"/>
                </a:moveTo>
                <a:cubicBezTo>
                  <a:pt x="381945" y="-415"/>
                  <a:pt x="567906" y="-29882"/>
                  <a:pt x="855736" y="0"/>
                </a:cubicBezTo>
                <a:cubicBezTo>
                  <a:pt x="1145936" y="55291"/>
                  <a:pt x="1331309" y="43207"/>
                  <a:pt x="1580736" y="0"/>
                </a:cubicBezTo>
                <a:cubicBezTo>
                  <a:pt x="1784580" y="-65661"/>
                  <a:pt x="2252990" y="-55431"/>
                  <a:pt x="2436473" y="0"/>
                </a:cubicBezTo>
                <a:cubicBezTo>
                  <a:pt x="2621480" y="-2047"/>
                  <a:pt x="2591518" y="-2470"/>
                  <a:pt x="2638522" y="0"/>
                </a:cubicBezTo>
                <a:cubicBezTo>
                  <a:pt x="2676429" y="579"/>
                  <a:pt x="2843208" y="28712"/>
                  <a:pt x="2971309" y="0"/>
                </a:cubicBezTo>
                <a:cubicBezTo>
                  <a:pt x="3126857" y="-30369"/>
                  <a:pt x="3081448" y="11016"/>
                  <a:pt x="3173359" y="0"/>
                </a:cubicBezTo>
                <a:cubicBezTo>
                  <a:pt x="3229055" y="14620"/>
                  <a:pt x="3706479" y="130878"/>
                  <a:pt x="4029096" y="0"/>
                </a:cubicBezTo>
                <a:cubicBezTo>
                  <a:pt x="4341662" y="-50307"/>
                  <a:pt x="4379275" y="9521"/>
                  <a:pt x="4492620" y="0"/>
                </a:cubicBezTo>
                <a:cubicBezTo>
                  <a:pt x="4628811" y="-32908"/>
                  <a:pt x="5144959" y="28614"/>
                  <a:pt x="5348358" y="0"/>
                </a:cubicBezTo>
                <a:cubicBezTo>
                  <a:pt x="5583470" y="-27950"/>
                  <a:pt x="5443784" y="23199"/>
                  <a:pt x="5550407" y="0"/>
                </a:cubicBezTo>
                <a:cubicBezTo>
                  <a:pt x="5616725" y="2711"/>
                  <a:pt x="5747058" y="-19942"/>
                  <a:pt x="6013931" y="0"/>
                </a:cubicBezTo>
                <a:cubicBezTo>
                  <a:pt x="6248091" y="-80851"/>
                  <a:pt x="6452408" y="51715"/>
                  <a:pt x="6738931" y="0"/>
                </a:cubicBezTo>
                <a:cubicBezTo>
                  <a:pt x="7059854" y="-38026"/>
                  <a:pt x="6959894" y="22754"/>
                  <a:pt x="7071718" y="0"/>
                </a:cubicBezTo>
                <a:cubicBezTo>
                  <a:pt x="7109327" y="-9724"/>
                  <a:pt x="7612669" y="88766"/>
                  <a:pt x="7927456" y="0"/>
                </a:cubicBezTo>
                <a:cubicBezTo>
                  <a:pt x="8301647" y="-16456"/>
                  <a:pt x="8093251" y="13567"/>
                  <a:pt x="8129505" y="0"/>
                </a:cubicBezTo>
                <a:cubicBezTo>
                  <a:pt x="8167864" y="-29324"/>
                  <a:pt x="8285772" y="4609"/>
                  <a:pt x="8331553" y="0"/>
                </a:cubicBezTo>
                <a:cubicBezTo>
                  <a:pt x="8381964" y="8709"/>
                  <a:pt x="8688950" y="14326"/>
                  <a:pt x="8795079" y="0"/>
                </a:cubicBezTo>
                <a:cubicBezTo>
                  <a:pt x="8928432" y="-24405"/>
                  <a:pt x="9175416" y="27665"/>
                  <a:pt x="9389340" y="0"/>
                </a:cubicBezTo>
                <a:cubicBezTo>
                  <a:pt x="9538339" y="-14414"/>
                  <a:pt x="9533398" y="8099"/>
                  <a:pt x="9591390" y="0"/>
                </a:cubicBezTo>
                <a:cubicBezTo>
                  <a:pt x="9626970" y="-33522"/>
                  <a:pt x="10160663" y="-15774"/>
                  <a:pt x="10447127" y="0"/>
                </a:cubicBezTo>
                <a:cubicBezTo>
                  <a:pt x="10676299" y="-22110"/>
                  <a:pt x="10625889" y="9026"/>
                  <a:pt x="10779914" y="0"/>
                </a:cubicBezTo>
                <a:cubicBezTo>
                  <a:pt x="10966801" y="-87162"/>
                  <a:pt x="11228196" y="77165"/>
                  <a:pt x="11374175" y="0"/>
                </a:cubicBezTo>
                <a:cubicBezTo>
                  <a:pt x="11512738" y="-19059"/>
                  <a:pt x="11988125" y="68923"/>
                  <a:pt x="12229912" y="0"/>
                </a:cubicBezTo>
                <a:cubicBezTo>
                  <a:pt x="12505430" y="12167"/>
                  <a:pt x="12816271" y="209891"/>
                  <a:pt x="13073766" y="0"/>
                </a:cubicBezTo>
                <a:cubicBezTo>
                  <a:pt x="13052083" y="200101"/>
                  <a:pt x="13072051" y="375854"/>
                  <a:pt x="13073766" y="479048"/>
                </a:cubicBezTo>
                <a:cubicBezTo>
                  <a:pt x="13099674" y="613413"/>
                  <a:pt x="13057121" y="707677"/>
                  <a:pt x="13073766" y="843125"/>
                </a:cubicBezTo>
                <a:cubicBezTo>
                  <a:pt x="13104077" y="976596"/>
                  <a:pt x="13043226" y="1153960"/>
                  <a:pt x="13073766" y="1245525"/>
                </a:cubicBezTo>
                <a:cubicBezTo>
                  <a:pt x="13103617" y="1384311"/>
                  <a:pt x="13051389" y="1467848"/>
                  <a:pt x="13073766" y="1686250"/>
                </a:cubicBezTo>
                <a:cubicBezTo>
                  <a:pt x="13073938" y="1883744"/>
                  <a:pt x="13045438" y="1958687"/>
                  <a:pt x="13073766" y="2126974"/>
                </a:cubicBezTo>
                <a:cubicBezTo>
                  <a:pt x="13115904" y="2286020"/>
                  <a:pt x="13032265" y="2395461"/>
                  <a:pt x="13073766" y="2682670"/>
                </a:cubicBezTo>
                <a:cubicBezTo>
                  <a:pt x="13130636" y="2970352"/>
                  <a:pt x="13042623" y="3000965"/>
                  <a:pt x="13073766" y="3238366"/>
                </a:cubicBezTo>
                <a:cubicBezTo>
                  <a:pt x="13133414" y="3421447"/>
                  <a:pt x="13003024" y="3670422"/>
                  <a:pt x="13073766" y="3832386"/>
                </a:cubicBezTo>
                <a:cubicBezTo>
                  <a:pt x="12899561" y="3854474"/>
                  <a:pt x="12720154" y="3767140"/>
                  <a:pt x="12610241" y="3832386"/>
                </a:cubicBezTo>
                <a:cubicBezTo>
                  <a:pt x="12529387" y="3924415"/>
                  <a:pt x="12131663" y="3816004"/>
                  <a:pt x="11885240" y="3832386"/>
                </a:cubicBezTo>
                <a:cubicBezTo>
                  <a:pt x="11647613" y="3843665"/>
                  <a:pt x="11747093" y="3814825"/>
                  <a:pt x="11683192" y="3832386"/>
                </a:cubicBezTo>
                <a:cubicBezTo>
                  <a:pt x="11683672" y="3839542"/>
                  <a:pt x="11200603" y="3796972"/>
                  <a:pt x="10958193" y="3832386"/>
                </a:cubicBezTo>
                <a:cubicBezTo>
                  <a:pt x="10772217" y="3877289"/>
                  <a:pt x="10770216" y="3789397"/>
                  <a:pt x="10625405" y="3832386"/>
                </a:cubicBezTo>
                <a:cubicBezTo>
                  <a:pt x="10469540" y="3858285"/>
                  <a:pt x="10262158" y="3785008"/>
                  <a:pt x="10161880" y="3832386"/>
                </a:cubicBezTo>
                <a:cubicBezTo>
                  <a:pt x="9988741" y="3872348"/>
                  <a:pt x="9493159" y="3765682"/>
                  <a:pt x="9306142" y="3832386"/>
                </a:cubicBezTo>
                <a:cubicBezTo>
                  <a:pt x="9025026" y="3883194"/>
                  <a:pt x="8805723" y="3827912"/>
                  <a:pt x="8581144" y="3832386"/>
                </a:cubicBezTo>
                <a:cubicBezTo>
                  <a:pt x="8303236" y="3864245"/>
                  <a:pt x="8465473" y="3845733"/>
                  <a:pt x="8379095" y="3832386"/>
                </a:cubicBezTo>
                <a:cubicBezTo>
                  <a:pt x="8305500" y="3845808"/>
                  <a:pt x="8115897" y="3810946"/>
                  <a:pt x="8046307" y="3832386"/>
                </a:cubicBezTo>
                <a:cubicBezTo>
                  <a:pt x="7970144" y="3827703"/>
                  <a:pt x="7905472" y="3842289"/>
                  <a:pt x="7844259" y="3832386"/>
                </a:cubicBezTo>
                <a:cubicBezTo>
                  <a:pt x="7790700" y="3812746"/>
                  <a:pt x="7703283" y="3834419"/>
                  <a:pt x="7642210" y="3832386"/>
                </a:cubicBezTo>
                <a:cubicBezTo>
                  <a:pt x="7602544" y="3810658"/>
                  <a:pt x="7250811" y="3828846"/>
                  <a:pt x="7178685" y="3832386"/>
                </a:cubicBezTo>
                <a:cubicBezTo>
                  <a:pt x="7067846" y="3830079"/>
                  <a:pt x="6907601" y="3832896"/>
                  <a:pt x="6845898" y="3832386"/>
                </a:cubicBezTo>
                <a:cubicBezTo>
                  <a:pt x="6758069" y="3815746"/>
                  <a:pt x="6377155" y="3775609"/>
                  <a:pt x="6120899" y="3832386"/>
                </a:cubicBezTo>
                <a:cubicBezTo>
                  <a:pt x="5862641" y="3875826"/>
                  <a:pt x="5635525" y="3775689"/>
                  <a:pt x="5265162" y="3832386"/>
                </a:cubicBezTo>
                <a:cubicBezTo>
                  <a:pt x="4845358" y="3904773"/>
                  <a:pt x="5079077" y="3771304"/>
                  <a:pt x="4932374" y="3832386"/>
                </a:cubicBezTo>
                <a:cubicBezTo>
                  <a:pt x="4778289" y="3868205"/>
                  <a:pt x="4687770" y="3815742"/>
                  <a:pt x="4599587" y="3832386"/>
                </a:cubicBezTo>
                <a:cubicBezTo>
                  <a:pt x="4451469" y="3811232"/>
                  <a:pt x="4294064" y="3811747"/>
                  <a:pt x="4005325" y="3832386"/>
                </a:cubicBezTo>
                <a:cubicBezTo>
                  <a:pt x="3754165" y="3845187"/>
                  <a:pt x="3823343" y="3794626"/>
                  <a:pt x="3672538" y="3832386"/>
                </a:cubicBezTo>
                <a:cubicBezTo>
                  <a:pt x="3555114" y="3846872"/>
                  <a:pt x="3180376" y="3794642"/>
                  <a:pt x="3078277" y="3832386"/>
                </a:cubicBezTo>
                <a:cubicBezTo>
                  <a:pt x="2925787" y="3860238"/>
                  <a:pt x="2743452" y="3824220"/>
                  <a:pt x="2484015" y="3832386"/>
                </a:cubicBezTo>
                <a:cubicBezTo>
                  <a:pt x="2192693" y="3875329"/>
                  <a:pt x="2234444" y="3797572"/>
                  <a:pt x="2151228" y="3832386"/>
                </a:cubicBezTo>
                <a:cubicBezTo>
                  <a:pt x="2031840" y="3909381"/>
                  <a:pt x="1662985" y="3741497"/>
                  <a:pt x="1426227" y="3832386"/>
                </a:cubicBezTo>
                <a:cubicBezTo>
                  <a:pt x="1163637" y="3881151"/>
                  <a:pt x="1169184" y="3827105"/>
                  <a:pt x="1093442" y="3832386"/>
                </a:cubicBezTo>
                <a:cubicBezTo>
                  <a:pt x="1024413" y="3828762"/>
                  <a:pt x="962739" y="3818945"/>
                  <a:pt x="891392" y="3832386"/>
                </a:cubicBezTo>
                <a:cubicBezTo>
                  <a:pt x="781345" y="3826064"/>
                  <a:pt x="362827" y="3907953"/>
                  <a:pt x="0" y="3832386"/>
                </a:cubicBezTo>
                <a:cubicBezTo>
                  <a:pt x="-18989" y="3703058"/>
                  <a:pt x="15304" y="3550518"/>
                  <a:pt x="0" y="3391661"/>
                </a:cubicBezTo>
                <a:cubicBezTo>
                  <a:pt x="-3964" y="3244521"/>
                  <a:pt x="68249" y="3160888"/>
                  <a:pt x="0" y="2989260"/>
                </a:cubicBezTo>
                <a:cubicBezTo>
                  <a:pt x="-47201" y="2815448"/>
                  <a:pt x="17393" y="2703662"/>
                  <a:pt x="0" y="2433565"/>
                </a:cubicBezTo>
                <a:cubicBezTo>
                  <a:pt x="-7773" y="2186478"/>
                  <a:pt x="39369" y="1993892"/>
                  <a:pt x="0" y="1877869"/>
                </a:cubicBezTo>
                <a:cubicBezTo>
                  <a:pt x="-107885" y="1825794"/>
                  <a:pt x="56897" y="1531592"/>
                  <a:pt x="0" y="1322171"/>
                </a:cubicBezTo>
                <a:cubicBezTo>
                  <a:pt x="-80477" y="1129281"/>
                  <a:pt x="27261" y="944396"/>
                  <a:pt x="0" y="843125"/>
                </a:cubicBezTo>
                <a:cubicBezTo>
                  <a:pt x="-71905" y="738354"/>
                  <a:pt x="-10125" y="145554"/>
                  <a:pt x="0" y="0"/>
                </a:cubicBezTo>
                <a:close/>
              </a:path>
            </a:pathLst>
          </a:custGeom>
          <a:solidFill>
            <a:schemeClr val="lt1"/>
          </a:solidFill>
          <a:ln cap="flat" cmpd="sng" w="28575">
            <a:solidFill>
              <a:srgbClr val="002060"/>
            </a:solidFill>
            <a:prstDash val="solid"/>
            <a:round/>
            <a:headEnd len="sm" w="sm" type="none"/>
            <a:tailEnd len="sm" w="sm" type="none"/>
          </a:ln>
        </p:spPr>
        <p:txBody>
          <a:bodyPr anchorCtr="0" anchor="t" bIns="137125" lIns="137125" spcFirstLastPara="1" rIns="137125" wrap="square" tIns="1371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This project was supported by the Building Bridges to the Professoriate (BB2P): a UCR-Cal State Collaboration grant funded by the UC-HSI Doctoral Diversity Initiative (UC-HSI-DDI). We also want to acknowledge Clovis Rotary’s invaluable support and collaboration on this project. Thank you all for making this project a success and helping us inspire the next generation in STEM.</a:t>
            </a:r>
            <a:endParaRPr b="0" i="0" sz="1000" u="none" cap="none" strike="noStrike">
              <a:solidFill>
                <a:schemeClr val="dk1"/>
              </a:solidFill>
              <a:latin typeface="Arial"/>
              <a:ea typeface="Arial"/>
              <a:cs typeface="Arial"/>
              <a:sym typeface="Arial"/>
            </a:endParaRPr>
          </a:p>
        </p:txBody>
      </p:sp>
      <p:sp>
        <p:nvSpPr>
          <p:cNvPr id="72" name="Google Shape;72;p1"/>
          <p:cNvSpPr/>
          <p:nvPr/>
        </p:nvSpPr>
        <p:spPr>
          <a:xfrm>
            <a:off x="15186331" y="24435703"/>
            <a:ext cx="13167300" cy="789912"/>
          </a:xfrm>
          <a:custGeom>
            <a:rect b="b" l="l" r="r" t="t"/>
            <a:pathLst>
              <a:path extrusionOk="0" fill="none" h="789912" w="13167300">
                <a:moveTo>
                  <a:pt x="0" y="0"/>
                </a:moveTo>
                <a:cubicBezTo>
                  <a:pt x="285296" y="-26757"/>
                  <a:pt x="467481" y="30621"/>
                  <a:pt x="598514" y="0"/>
                </a:cubicBezTo>
                <a:cubicBezTo>
                  <a:pt x="733194" y="-30497"/>
                  <a:pt x="752454" y="26990"/>
                  <a:pt x="802008" y="0"/>
                </a:cubicBezTo>
                <a:cubicBezTo>
                  <a:pt x="866990" y="-45005"/>
                  <a:pt x="1315193" y="34436"/>
                  <a:pt x="1663868" y="0"/>
                </a:cubicBezTo>
                <a:cubicBezTo>
                  <a:pt x="1963352" y="-44246"/>
                  <a:pt x="2203254" y="100405"/>
                  <a:pt x="2525728" y="0"/>
                </a:cubicBezTo>
                <a:cubicBezTo>
                  <a:pt x="2887612" y="-75402"/>
                  <a:pt x="2982963" y="126074"/>
                  <a:pt x="3387587" y="0"/>
                </a:cubicBezTo>
                <a:cubicBezTo>
                  <a:pt x="3789225" y="-112788"/>
                  <a:pt x="4078290" y="60705"/>
                  <a:pt x="4249447" y="0"/>
                </a:cubicBezTo>
                <a:cubicBezTo>
                  <a:pt x="4507020" y="-118058"/>
                  <a:pt x="4602616" y="59013"/>
                  <a:pt x="4979633" y="0"/>
                </a:cubicBezTo>
                <a:cubicBezTo>
                  <a:pt x="5311437" y="-32631"/>
                  <a:pt x="5219886" y="58612"/>
                  <a:pt x="5314801" y="0"/>
                </a:cubicBezTo>
                <a:cubicBezTo>
                  <a:pt x="5420268" y="-73920"/>
                  <a:pt x="5738111" y="31284"/>
                  <a:pt x="5913315" y="0"/>
                </a:cubicBezTo>
                <a:cubicBezTo>
                  <a:pt x="6041590" y="-26053"/>
                  <a:pt x="6458305" y="39346"/>
                  <a:pt x="6643501" y="0"/>
                </a:cubicBezTo>
                <a:cubicBezTo>
                  <a:pt x="6895808" y="-52740"/>
                  <a:pt x="7340767" y="43495"/>
                  <a:pt x="7505361" y="0"/>
                </a:cubicBezTo>
                <a:cubicBezTo>
                  <a:pt x="7707678" y="-28531"/>
                  <a:pt x="7603468" y="1241"/>
                  <a:pt x="7708856" y="0"/>
                </a:cubicBezTo>
                <a:cubicBezTo>
                  <a:pt x="7842169" y="-41020"/>
                  <a:pt x="8112897" y="41751"/>
                  <a:pt x="8439042" y="0"/>
                </a:cubicBezTo>
                <a:cubicBezTo>
                  <a:pt x="8768903" y="-41582"/>
                  <a:pt x="8675836" y="45495"/>
                  <a:pt x="8905883" y="0"/>
                </a:cubicBezTo>
                <a:cubicBezTo>
                  <a:pt x="9150921" y="-7256"/>
                  <a:pt x="9304337" y="114740"/>
                  <a:pt x="9767743" y="0"/>
                </a:cubicBezTo>
                <a:cubicBezTo>
                  <a:pt x="10137759" y="-100190"/>
                  <a:pt x="9976798" y="35799"/>
                  <a:pt x="10234583" y="0"/>
                </a:cubicBezTo>
                <a:cubicBezTo>
                  <a:pt x="10451722" y="-27912"/>
                  <a:pt x="10471371" y="25211"/>
                  <a:pt x="10569751" y="0"/>
                </a:cubicBezTo>
                <a:cubicBezTo>
                  <a:pt x="10659181" y="-10166"/>
                  <a:pt x="11227592" y="57142"/>
                  <a:pt x="11431610" y="0"/>
                </a:cubicBezTo>
                <a:cubicBezTo>
                  <a:pt x="11602838" y="-60746"/>
                  <a:pt x="11667695" y="17089"/>
                  <a:pt x="11766778" y="0"/>
                </a:cubicBezTo>
                <a:cubicBezTo>
                  <a:pt x="11830978" y="-63704"/>
                  <a:pt x="12201776" y="32807"/>
                  <a:pt x="12365292" y="0"/>
                </a:cubicBezTo>
                <a:cubicBezTo>
                  <a:pt x="12525799" y="-40824"/>
                  <a:pt x="12481941" y="13856"/>
                  <a:pt x="12568786" y="0"/>
                </a:cubicBezTo>
                <a:cubicBezTo>
                  <a:pt x="12615097" y="-21214"/>
                  <a:pt x="12962884" y="24902"/>
                  <a:pt x="13167300" y="0"/>
                </a:cubicBezTo>
                <a:cubicBezTo>
                  <a:pt x="13178476" y="183983"/>
                  <a:pt x="13134677" y="214353"/>
                  <a:pt x="13167300" y="402855"/>
                </a:cubicBezTo>
                <a:cubicBezTo>
                  <a:pt x="13180923" y="586153"/>
                  <a:pt x="13154687" y="662288"/>
                  <a:pt x="13167300" y="789912"/>
                </a:cubicBezTo>
                <a:cubicBezTo>
                  <a:pt x="12965146" y="855678"/>
                  <a:pt x="12807080" y="770784"/>
                  <a:pt x="12700459" y="789912"/>
                </a:cubicBezTo>
                <a:cubicBezTo>
                  <a:pt x="12580376" y="780042"/>
                  <a:pt x="12417342" y="752802"/>
                  <a:pt x="12233619" y="789912"/>
                </a:cubicBezTo>
                <a:cubicBezTo>
                  <a:pt x="12047028" y="820480"/>
                  <a:pt x="11983572" y="777290"/>
                  <a:pt x="11766778" y="789912"/>
                </a:cubicBezTo>
                <a:cubicBezTo>
                  <a:pt x="11594653" y="814968"/>
                  <a:pt x="11376817" y="725528"/>
                  <a:pt x="11036591" y="789912"/>
                </a:cubicBezTo>
                <a:cubicBezTo>
                  <a:pt x="10677172" y="859758"/>
                  <a:pt x="10887830" y="761122"/>
                  <a:pt x="10833097" y="789912"/>
                </a:cubicBezTo>
                <a:cubicBezTo>
                  <a:pt x="10794371" y="817148"/>
                  <a:pt x="10483438" y="684807"/>
                  <a:pt x="10102910" y="789912"/>
                </a:cubicBezTo>
                <a:cubicBezTo>
                  <a:pt x="9764947" y="823976"/>
                  <a:pt x="9695500" y="748993"/>
                  <a:pt x="9372724" y="789912"/>
                </a:cubicBezTo>
                <a:cubicBezTo>
                  <a:pt x="9063931" y="832637"/>
                  <a:pt x="9161614" y="730687"/>
                  <a:pt x="9037556" y="789912"/>
                </a:cubicBezTo>
                <a:cubicBezTo>
                  <a:pt x="8878196" y="805223"/>
                  <a:pt x="8891822" y="779064"/>
                  <a:pt x="8834061" y="789912"/>
                </a:cubicBezTo>
                <a:cubicBezTo>
                  <a:pt x="8769604" y="845172"/>
                  <a:pt x="8296085" y="692145"/>
                  <a:pt x="7972202" y="789912"/>
                </a:cubicBezTo>
                <a:cubicBezTo>
                  <a:pt x="7689533" y="840404"/>
                  <a:pt x="7418333" y="671779"/>
                  <a:pt x="7110342" y="789912"/>
                </a:cubicBezTo>
                <a:cubicBezTo>
                  <a:pt x="6804666" y="876930"/>
                  <a:pt x="6811056" y="777083"/>
                  <a:pt x="6643501" y="789912"/>
                </a:cubicBezTo>
                <a:cubicBezTo>
                  <a:pt x="6533031" y="828037"/>
                  <a:pt x="6257354" y="778289"/>
                  <a:pt x="6044988" y="789912"/>
                </a:cubicBezTo>
                <a:cubicBezTo>
                  <a:pt x="5809605" y="798679"/>
                  <a:pt x="5426512" y="778778"/>
                  <a:pt x="5183128" y="789912"/>
                </a:cubicBezTo>
                <a:cubicBezTo>
                  <a:pt x="4990885" y="804860"/>
                  <a:pt x="5071495" y="787572"/>
                  <a:pt x="4979633" y="789912"/>
                </a:cubicBezTo>
                <a:cubicBezTo>
                  <a:pt x="4936275" y="699921"/>
                  <a:pt x="4560706" y="764899"/>
                  <a:pt x="4117774" y="789912"/>
                </a:cubicBezTo>
                <a:cubicBezTo>
                  <a:pt x="3688176" y="829935"/>
                  <a:pt x="4001310" y="792173"/>
                  <a:pt x="3914279" y="789912"/>
                </a:cubicBezTo>
                <a:cubicBezTo>
                  <a:pt x="3782303" y="798198"/>
                  <a:pt x="3483457" y="767129"/>
                  <a:pt x="3315766" y="789912"/>
                </a:cubicBezTo>
                <a:cubicBezTo>
                  <a:pt x="3097624" y="848686"/>
                  <a:pt x="2933675" y="706218"/>
                  <a:pt x="2717252" y="789912"/>
                </a:cubicBezTo>
                <a:cubicBezTo>
                  <a:pt x="2564892" y="887258"/>
                  <a:pt x="2337114" y="727224"/>
                  <a:pt x="2118738" y="789912"/>
                </a:cubicBezTo>
                <a:cubicBezTo>
                  <a:pt x="1878534" y="840875"/>
                  <a:pt x="1814273" y="756887"/>
                  <a:pt x="1520225" y="789912"/>
                </a:cubicBezTo>
                <a:cubicBezTo>
                  <a:pt x="1226979" y="840553"/>
                  <a:pt x="1184265" y="754545"/>
                  <a:pt x="1053384" y="789912"/>
                </a:cubicBezTo>
                <a:cubicBezTo>
                  <a:pt x="926033" y="847990"/>
                  <a:pt x="822550" y="759063"/>
                  <a:pt x="718216" y="789912"/>
                </a:cubicBezTo>
                <a:cubicBezTo>
                  <a:pt x="556524" y="819332"/>
                  <a:pt x="178108" y="725335"/>
                  <a:pt x="0" y="789912"/>
                </a:cubicBezTo>
                <a:cubicBezTo>
                  <a:pt x="-22050" y="690428"/>
                  <a:pt x="493" y="476185"/>
                  <a:pt x="0" y="387056"/>
                </a:cubicBezTo>
                <a:cubicBezTo>
                  <a:pt x="-16153" y="271214"/>
                  <a:pt x="21583" y="93247"/>
                  <a:pt x="0" y="0"/>
                </a:cubicBezTo>
                <a:close/>
              </a:path>
              <a:path extrusionOk="0" fill="none" h="789912" w="13167300">
                <a:moveTo>
                  <a:pt x="0" y="0"/>
                </a:moveTo>
                <a:cubicBezTo>
                  <a:pt x="345748" y="-58999"/>
                  <a:pt x="425629" y="65976"/>
                  <a:pt x="730187" y="0"/>
                </a:cubicBezTo>
                <a:cubicBezTo>
                  <a:pt x="972100" y="-42497"/>
                  <a:pt x="1325712" y="58344"/>
                  <a:pt x="1592046" y="0"/>
                </a:cubicBezTo>
                <a:cubicBezTo>
                  <a:pt x="1815455" y="-82263"/>
                  <a:pt x="1928909" y="-1228"/>
                  <a:pt x="2322233" y="0"/>
                </a:cubicBezTo>
                <a:cubicBezTo>
                  <a:pt x="2690018" y="15542"/>
                  <a:pt x="2982136" y="-7151"/>
                  <a:pt x="3184093" y="0"/>
                </a:cubicBezTo>
                <a:cubicBezTo>
                  <a:pt x="3370223" y="-17087"/>
                  <a:pt x="3380113" y="24132"/>
                  <a:pt x="3519260" y="0"/>
                </a:cubicBezTo>
                <a:cubicBezTo>
                  <a:pt x="3669119" y="-19292"/>
                  <a:pt x="4218915" y="573"/>
                  <a:pt x="4381120" y="0"/>
                </a:cubicBezTo>
                <a:cubicBezTo>
                  <a:pt x="4556576" y="-7573"/>
                  <a:pt x="4519519" y="32122"/>
                  <a:pt x="4584614" y="0"/>
                </a:cubicBezTo>
                <a:cubicBezTo>
                  <a:pt x="4636269" y="-19878"/>
                  <a:pt x="4908593" y="-19274"/>
                  <a:pt x="5183128" y="0"/>
                </a:cubicBezTo>
                <a:cubicBezTo>
                  <a:pt x="5476851" y="-10342"/>
                  <a:pt x="5550306" y="18096"/>
                  <a:pt x="5781642" y="0"/>
                </a:cubicBezTo>
                <a:cubicBezTo>
                  <a:pt x="6006290" y="-18649"/>
                  <a:pt x="6002115" y="41054"/>
                  <a:pt x="6116809" y="0"/>
                </a:cubicBezTo>
                <a:cubicBezTo>
                  <a:pt x="6236086" y="-2051"/>
                  <a:pt x="6536853" y="39797"/>
                  <a:pt x="6715323" y="0"/>
                </a:cubicBezTo>
                <a:cubicBezTo>
                  <a:pt x="6861759" y="-53230"/>
                  <a:pt x="6845077" y="29940"/>
                  <a:pt x="6918818" y="0"/>
                </a:cubicBezTo>
                <a:cubicBezTo>
                  <a:pt x="6964774" y="-49516"/>
                  <a:pt x="7575868" y="95257"/>
                  <a:pt x="7780677" y="0"/>
                </a:cubicBezTo>
                <a:cubicBezTo>
                  <a:pt x="7965586" y="-79567"/>
                  <a:pt x="8038008" y="8037"/>
                  <a:pt x="8115845" y="0"/>
                </a:cubicBezTo>
                <a:cubicBezTo>
                  <a:pt x="8183024" y="-22714"/>
                  <a:pt x="8261640" y="-4586"/>
                  <a:pt x="8319340" y="0"/>
                </a:cubicBezTo>
                <a:cubicBezTo>
                  <a:pt x="8407389" y="106333"/>
                  <a:pt x="8754033" y="111201"/>
                  <a:pt x="9181199" y="0"/>
                </a:cubicBezTo>
                <a:cubicBezTo>
                  <a:pt x="9571230" y="-90585"/>
                  <a:pt x="9346022" y="16999"/>
                  <a:pt x="9516367" y="0"/>
                </a:cubicBezTo>
                <a:cubicBezTo>
                  <a:pt x="9635586" y="-41016"/>
                  <a:pt x="9792833" y="26443"/>
                  <a:pt x="9983207" y="0"/>
                </a:cubicBezTo>
                <a:cubicBezTo>
                  <a:pt x="10188861" y="2099"/>
                  <a:pt x="10532801" y="75086"/>
                  <a:pt x="10845067" y="0"/>
                </a:cubicBezTo>
                <a:cubicBezTo>
                  <a:pt x="11107591" y="-88511"/>
                  <a:pt x="10989193" y="34597"/>
                  <a:pt x="11048562" y="0"/>
                </a:cubicBezTo>
                <a:cubicBezTo>
                  <a:pt x="11123853" y="6049"/>
                  <a:pt x="11237101" y="38811"/>
                  <a:pt x="11515402" y="0"/>
                </a:cubicBezTo>
                <a:cubicBezTo>
                  <a:pt x="11733371" y="-49870"/>
                  <a:pt x="11640848" y="-1176"/>
                  <a:pt x="11718897" y="0"/>
                </a:cubicBezTo>
                <a:cubicBezTo>
                  <a:pt x="11781084" y="9146"/>
                  <a:pt x="12280253" y="30872"/>
                  <a:pt x="12449084" y="0"/>
                </a:cubicBezTo>
                <a:cubicBezTo>
                  <a:pt x="12603540" y="-128398"/>
                  <a:pt x="12828048" y="-34388"/>
                  <a:pt x="13167300" y="0"/>
                </a:cubicBezTo>
                <a:cubicBezTo>
                  <a:pt x="13187595" y="98335"/>
                  <a:pt x="13137648" y="278255"/>
                  <a:pt x="13167300" y="394956"/>
                </a:cubicBezTo>
                <a:cubicBezTo>
                  <a:pt x="13198844" y="529843"/>
                  <a:pt x="13110212" y="627594"/>
                  <a:pt x="13167300" y="789912"/>
                </a:cubicBezTo>
                <a:cubicBezTo>
                  <a:pt x="12927225" y="803568"/>
                  <a:pt x="12740650" y="734122"/>
                  <a:pt x="12568786" y="789912"/>
                </a:cubicBezTo>
                <a:cubicBezTo>
                  <a:pt x="12412105" y="872358"/>
                  <a:pt x="12312475" y="771589"/>
                  <a:pt x="12101946" y="789912"/>
                </a:cubicBezTo>
                <a:cubicBezTo>
                  <a:pt x="11895740" y="784930"/>
                  <a:pt x="11492825" y="735494"/>
                  <a:pt x="11240086" y="789912"/>
                </a:cubicBezTo>
                <a:cubicBezTo>
                  <a:pt x="10931937" y="847041"/>
                  <a:pt x="11129972" y="792161"/>
                  <a:pt x="11036591" y="789912"/>
                </a:cubicBezTo>
                <a:cubicBezTo>
                  <a:pt x="10990619" y="809194"/>
                  <a:pt x="10601800" y="760576"/>
                  <a:pt x="10438078" y="789912"/>
                </a:cubicBezTo>
                <a:cubicBezTo>
                  <a:pt x="10313141" y="792251"/>
                  <a:pt x="9993033" y="708816"/>
                  <a:pt x="9839564" y="789912"/>
                </a:cubicBezTo>
                <a:cubicBezTo>
                  <a:pt x="9662205" y="836622"/>
                  <a:pt x="9534123" y="753979"/>
                  <a:pt x="9372724" y="789912"/>
                </a:cubicBezTo>
                <a:cubicBezTo>
                  <a:pt x="9187881" y="854958"/>
                  <a:pt x="8969336" y="725855"/>
                  <a:pt x="8642537" y="789912"/>
                </a:cubicBezTo>
                <a:cubicBezTo>
                  <a:pt x="8303653" y="797777"/>
                  <a:pt x="8514947" y="770923"/>
                  <a:pt x="8439042" y="789912"/>
                </a:cubicBezTo>
                <a:cubicBezTo>
                  <a:pt x="8379903" y="802401"/>
                  <a:pt x="8317103" y="780913"/>
                  <a:pt x="8235548" y="789912"/>
                </a:cubicBezTo>
                <a:cubicBezTo>
                  <a:pt x="8158242" y="811867"/>
                  <a:pt x="7899852" y="771683"/>
                  <a:pt x="7768707" y="789912"/>
                </a:cubicBezTo>
                <a:cubicBezTo>
                  <a:pt x="7608810" y="778824"/>
                  <a:pt x="7502919" y="770711"/>
                  <a:pt x="7301866" y="789912"/>
                </a:cubicBezTo>
                <a:cubicBezTo>
                  <a:pt x="7056799" y="780881"/>
                  <a:pt x="6839289" y="725483"/>
                  <a:pt x="6703353" y="789912"/>
                </a:cubicBezTo>
                <a:cubicBezTo>
                  <a:pt x="6583254" y="828189"/>
                  <a:pt x="6301262" y="801971"/>
                  <a:pt x="6104839" y="789912"/>
                </a:cubicBezTo>
                <a:cubicBezTo>
                  <a:pt x="5912492" y="799054"/>
                  <a:pt x="5886574" y="756156"/>
                  <a:pt x="5769671" y="789912"/>
                </a:cubicBezTo>
                <a:cubicBezTo>
                  <a:pt x="5643333" y="820766"/>
                  <a:pt x="5626371" y="780005"/>
                  <a:pt x="5566177" y="789912"/>
                </a:cubicBezTo>
                <a:cubicBezTo>
                  <a:pt x="5498114" y="778213"/>
                  <a:pt x="5302449" y="738068"/>
                  <a:pt x="5231009" y="789912"/>
                </a:cubicBezTo>
                <a:cubicBezTo>
                  <a:pt x="5193390" y="827631"/>
                  <a:pt x="5016715" y="744685"/>
                  <a:pt x="4764169" y="789912"/>
                </a:cubicBezTo>
                <a:cubicBezTo>
                  <a:pt x="4624450" y="804619"/>
                  <a:pt x="4300215" y="783269"/>
                  <a:pt x="4033982" y="789912"/>
                </a:cubicBezTo>
                <a:cubicBezTo>
                  <a:pt x="3809636" y="860797"/>
                  <a:pt x="3515133" y="763506"/>
                  <a:pt x="3303795" y="789912"/>
                </a:cubicBezTo>
                <a:cubicBezTo>
                  <a:pt x="3113657" y="802535"/>
                  <a:pt x="3188367" y="784529"/>
                  <a:pt x="3100301" y="789912"/>
                </a:cubicBezTo>
                <a:cubicBezTo>
                  <a:pt x="2948927" y="729487"/>
                  <a:pt x="2601788" y="736730"/>
                  <a:pt x="2238441" y="789912"/>
                </a:cubicBezTo>
                <a:cubicBezTo>
                  <a:pt x="1892736" y="821834"/>
                  <a:pt x="1859759" y="715129"/>
                  <a:pt x="1508254" y="789912"/>
                </a:cubicBezTo>
                <a:cubicBezTo>
                  <a:pt x="1136803" y="855467"/>
                  <a:pt x="1184242" y="715775"/>
                  <a:pt x="1041414" y="789912"/>
                </a:cubicBezTo>
                <a:cubicBezTo>
                  <a:pt x="914804" y="819393"/>
                  <a:pt x="410299" y="810820"/>
                  <a:pt x="0" y="789912"/>
                </a:cubicBezTo>
                <a:cubicBezTo>
                  <a:pt x="-44074" y="633047"/>
                  <a:pt x="32288" y="507828"/>
                  <a:pt x="0" y="387056"/>
                </a:cubicBezTo>
                <a:cubicBezTo>
                  <a:pt x="-26405" y="252883"/>
                  <a:pt x="34339" y="111917"/>
                  <a:pt x="0" y="0"/>
                </a:cubicBezTo>
                <a:close/>
              </a:path>
              <a:path extrusionOk="0" fill="none" h="789912" w="13167300">
                <a:moveTo>
                  <a:pt x="0" y="0"/>
                </a:moveTo>
                <a:cubicBezTo>
                  <a:pt x="285829" y="-17770"/>
                  <a:pt x="450153" y="70325"/>
                  <a:pt x="598514" y="0"/>
                </a:cubicBezTo>
                <a:cubicBezTo>
                  <a:pt x="735940" y="-40552"/>
                  <a:pt x="753917" y="15869"/>
                  <a:pt x="802008" y="0"/>
                </a:cubicBezTo>
                <a:cubicBezTo>
                  <a:pt x="877539" y="-8730"/>
                  <a:pt x="1371183" y="-13676"/>
                  <a:pt x="1663868" y="0"/>
                </a:cubicBezTo>
                <a:cubicBezTo>
                  <a:pt x="1980613" y="-56821"/>
                  <a:pt x="2145263" y="73784"/>
                  <a:pt x="2525728" y="0"/>
                </a:cubicBezTo>
                <a:cubicBezTo>
                  <a:pt x="2959105" y="-81317"/>
                  <a:pt x="2991246" y="142282"/>
                  <a:pt x="3387587" y="0"/>
                </a:cubicBezTo>
                <a:cubicBezTo>
                  <a:pt x="3800822" y="-91326"/>
                  <a:pt x="4025557" y="75173"/>
                  <a:pt x="4249447" y="0"/>
                </a:cubicBezTo>
                <a:cubicBezTo>
                  <a:pt x="4508659" y="-29944"/>
                  <a:pt x="4637070" y="14752"/>
                  <a:pt x="4979633" y="0"/>
                </a:cubicBezTo>
                <a:cubicBezTo>
                  <a:pt x="5325147" y="-76923"/>
                  <a:pt x="5239196" y="28391"/>
                  <a:pt x="5314801" y="0"/>
                </a:cubicBezTo>
                <a:cubicBezTo>
                  <a:pt x="5422916" y="-33619"/>
                  <a:pt x="5778219" y="29501"/>
                  <a:pt x="5913315" y="0"/>
                </a:cubicBezTo>
                <a:cubicBezTo>
                  <a:pt x="6059361" y="-64320"/>
                  <a:pt x="6431779" y="108770"/>
                  <a:pt x="6643501" y="0"/>
                </a:cubicBezTo>
                <a:cubicBezTo>
                  <a:pt x="6858558" y="-83303"/>
                  <a:pt x="7262480" y="5202"/>
                  <a:pt x="7505361" y="0"/>
                </a:cubicBezTo>
                <a:cubicBezTo>
                  <a:pt x="7691105" y="-17162"/>
                  <a:pt x="7601085" y="35142"/>
                  <a:pt x="7708856" y="0"/>
                </a:cubicBezTo>
                <a:cubicBezTo>
                  <a:pt x="7765379" y="-65874"/>
                  <a:pt x="8041075" y="26185"/>
                  <a:pt x="8439042" y="0"/>
                </a:cubicBezTo>
                <a:cubicBezTo>
                  <a:pt x="8796853" y="-62817"/>
                  <a:pt x="8740645" y="22781"/>
                  <a:pt x="8905883" y="0"/>
                </a:cubicBezTo>
                <a:cubicBezTo>
                  <a:pt x="9140579" y="-22140"/>
                  <a:pt x="9418896" y="124477"/>
                  <a:pt x="9767743" y="0"/>
                </a:cubicBezTo>
                <a:cubicBezTo>
                  <a:pt x="10129250" y="-104713"/>
                  <a:pt x="10009339" y="45495"/>
                  <a:pt x="10234583" y="0"/>
                </a:cubicBezTo>
                <a:cubicBezTo>
                  <a:pt x="10450819" y="-46612"/>
                  <a:pt x="10496110" y="33656"/>
                  <a:pt x="10569751" y="0"/>
                </a:cubicBezTo>
                <a:cubicBezTo>
                  <a:pt x="10679241" y="-78958"/>
                  <a:pt x="11266535" y="43211"/>
                  <a:pt x="11431610" y="0"/>
                </a:cubicBezTo>
                <a:cubicBezTo>
                  <a:pt x="11605476" y="-74567"/>
                  <a:pt x="11641200" y="38667"/>
                  <a:pt x="11766778" y="0"/>
                </a:cubicBezTo>
                <a:cubicBezTo>
                  <a:pt x="11861789" y="7574"/>
                  <a:pt x="12235708" y="28994"/>
                  <a:pt x="12365292" y="0"/>
                </a:cubicBezTo>
                <a:cubicBezTo>
                  <a:pt x="12534045" y="-39511"/>
                  <a:pt x="12506969" y="-1523"/>
                  <a:pt x="12568786" y="0"/>
                </a:cubicBezTo>
                <a:cubicBezTo>
                  <a:pt x="12644773" y="3827"/>
                  <a:pt x="12942345" y="29162"/>
                  <a:pt x="13167300" y="0"/>
                </a:cubicBezTo>
                <a:cubicBezTo>
                  <a:pt x="13181389" y="185073"/>
                  <a:pt x="13128604" y="204938"/>
                  <a:pt x="13167300" y="402855"/>
                </a:cubicBezTo>
                <a:cubicBezTo>
                  <a:pt x="13203737" y="599850"/>
                  <a:pt x="13154441" y="635551"/>
                  <a:pt x="13167300" y="789912"/>
                </a:cubicBezTo>
                <a:cubicBezTo>
                  <a:pt x="12952293" y="864985"/>
                  <a:pt x="12818605" y="782706"/>
                  <a:pt x="12700459" y="789912"/>
                </a:cubicBezTo>
                <a:cubicBezTo>
                  <a:pt x="12577278" y="786873"/>
                  <a:pt x="12460560" y="759546"/>
                  <a:pt x="12233619" y="789912"/>
                </a:cubicBezTo>
                <a:cubicBezTo>
                  <a:pt x="12040590" y="841748"/>
                  <a:pt x="12011363" y="768297"/>
                  <a:pt x="11766778" y="789912"/>
                </a:cubicBezTo>
                <a:cubicBezTo>
                  <a:pt x="11519562" y="793088"/>
                  <a:pt x="11387355" y="750376"/>
                  <a:pt x="11036591" y="789912"/>
                </a:cubicBezTo>
                <a:cubicBezTo>
                  <a:pt x="10669427" y="858142"/>
                  <a:pt x="10903357" y="765658"/>
                  <a:pt x="10833097" y="789912"/>
                </a:cubicBezTo>
                <a:cubicBezTo>
                  <a:pt x="10771632" y="884671"/>
                  <a:pt x="10519643" y="714458"/>
                  <a:pt x="10102910" y="789912"/>
                </a:cubicBezTo>
                <a:cubicBezTo>
                  <a:pt x="9753864" y="840847"/>
                  <a:pt x="9701524" y="754693"/>
                  <a:pt x="9372724" y="789912"/>
                </a:cubicBezTo>
                <a:cubicBezTo>
                  <a:pt x="9084441" y="853113"/>
                  <a:pt x="9205850" y="765240"/>
                  <a:pt x="9037556" y="789912"/>
                </a:cubicBezTo>
                <a:cubicBezTo>
                  <a:pt x="8891214" y="821027"/>
                  <a:pt x="8895693" y="778962"/>
                  <a:pt x="8834061" y="789912"/>
                </a:cubicBezTo>
                <a:cubicBezTo>
                  <a:pt x="8830008" y="855282"/>
                  <a:pt x="8292303" y="697296"/>
                  <a:pt x="7972202" y="789912"/>
                </a:cubicBezTo>
                <a:cubicBezTo>
                  <a:pt x="7620339" y="845943"/>
                  <a:pt x="7410480" y="678584"/>
                  <a:pt x="7110342" y="789912"/>
                </a:cubicBezTo>
                <a:cubicBezTo>
                  <a:pt x="6782044" y="864234"/>
                  <a:pt x="6778991" y="757521"/>
                  <a:pt x="6643501" y="789912"/>
                </a:cubicBezTo>
                <a:cubicBezTo>
                  <a:pt x="6505789" y="795802"/>
                  <a:pt x="6254101" y="785233"/>
                  <a:pt x="6044988" y="789912"/>
                </a:cubicBezTo>
                <a:cubicBezTo>
                  <a:pt x="5814458" y="741478"/>
                  <a:pt x="5407207" y="788611"/>
                  <a:pt x="5183128" y="789912"/>
                </a:cubicBezTo>
                <a:cubicBezTo>
                  <a:pt x="4974819" y="808063"/>
                  <a:pt x="5058069" y="783922"/>
                  <a:pt x="4979633" y="789912"/>
                </a:cubicBezTo>
                <a:cubicBezTo>
                  <a:pt x="4858341" y="712876"/>
                  <a:pt x="4592180" y="801706"/>
                  <a:pt x="4117774" y="789912"/>
                </a:cubicBezTo>
                <a:cubicBezTo>
                  <a:pt x="3701482" y="838812"/>
                  <a:pt x="4006854" y="782472"/>
                  <a:pt x="3914279" y="789912"/>
                </a:cubicBezTo>
                <a:cubicBezTo>
                  <a:pt x="3848992" y="796909"/>
                  <a:pt x="3471955" y="709402"/>
                  <a:pt x="3315766" y="789912"/>
                </a:cubicBezTo>
                <a:cubicBezTo>
                  <a:pt x="3160019" y="871676"/>
                  <a:pt x="2925083" y="726406"/>
                  <a:pt x="2717252" y="789912"/>
                </a:cubicBezTo>
                <a:cubicBezTo>
                  <a:pt x="2568286" y="792115"/>
                  <a:pt x="2294016" y="751667"/>
                  <a:pt x="2118738" y="789912"/>
                </a:cubicBezTo>
                <a:cubicBezTo>
                  <a:pt x="1891147" y="860710"/>
                  <a:pt x="1810344" y="751271"/>
                  <a:pt x="1520225" y="789912"/>
                </a:cubicBezTo>
                <a:cubicBezTo>
                  <a:pt x="1218482" y="811520"/>
                  <a:pt x="1199512" y="721080"/>
                  <a:pt x="1053384" y="789912"/>
                </a:cubicBezTo>
                <a:cubicBezTo>
                  <a:pt x="901946" y="835356"/>
                  <a:pt x="828273" y="751913"/>
                  <a:pt x="718216" y="789912"/>
                </a:cubicBezTo>
                <a:cubicBezTo>
                  <a:pt x="572858" y="850379"/>
                  <a:pt x="160902" y="725213"/>
                  <a:pt x="0" y="789912"/>
                </a:cubicBezTo>
                <a:cubicBezTo>
                  <a:pt x="-39743" y="683833"/>
                  <a:pt x="30169" y="502037"/>
                  <a:pt x="0" y="387056"/>
                </a:cubicBezTo>
                <a:cubicBezTo>
                  <a:pt x="-6472" y="274280"/>
                  <a:pt x="20622" y="87807"/>
                  <a:pt x="0" y="0"/>
                </a:cubicBezTo>
                <a:close/>
              </a:path>
              <a:path extrusionOk="0" h="789912" w="13167300">
                <a:moveTo>
                  <a:pt x="0" y="0"/>
                </a:moveTo>
                <a:cubicBezTo>
                  <a:pt x="340939" y="-121363"/>
                  <a:pt x="425405" y="40531"/>
                  <a:pt x="730187" y="0"/>
                </a:cubicBezTo>
                <a:cubicBezTo>
                  <a:pt x="1024425" y="-29633"/>
                  <a:pt x="1436659" y="93730"/>
                  <a:pt x="1592046" y="0"/>
                </a:cubicBezTo>
                <a:cubicBezTo>
                  <a:pt x="1803611" y="-103414"/>
                  <a:pt x="2008895" y="5201"/>
                  <a:pt x="2322233" y="0"/>
                </a:cubicBezTo>
                <a:cubicBezTo>
                  <a:pt x="2675630" y="-14184"/>
                  <a:pt x="2959885" y="-19582"/>
                  <a:pt x="3184093" y="0"/>
                </a:cubicBezTo>
                <a:cubicBezTo>
                  <a:pt x="3384117" y="-13388"/>
                  <a:pt x="3377785" y="21832"/>
                  <a:pt x="3519260" y="0"/>
                </a:cubicBezTo>
                <a:cubicBezTo>
                  <a:pt x="3669005" y="-8554"/>
                  <a:pt x="4167730" y="54623"/>
                  <a:pt x="4381120" y="0"/>
                </a:cubicBezTo>
                <a:cubicBezTo>
                  <a:pt x="4565823" y="-5940"/>
                  <a:pt x="4511892" y="23815"/>
                  <a:pt x="4584614" y="0"/>
                </a:cubicBezTo>
                <a:cubicBezTo>
                  <a:pt x="4588672" y="-72146"/>
                  <a:pt x="4924119" y="22480"/>
                  <a:pt x="5183128" y="0"/>
                </a:cubicBezTo>
                <a:cubicBezTo>
                  <a:pt x="5474825" y="-13950"/>
                  <a:pt x="5543375" y="25916"/>
                  <a:pt x="5781642" y="0"/>
                </a:cubicBezTo>
                <a:cubicBezTo>
                  <a:pt x="6012315" y="-6857"/>
                  <a:pt x="5999936" y="43399"/>
                  <a:pt x="6116809" y="0"/>
                </a:cubicBezTo>
                <a:cubicBezTo>
                  <a:pt x="6237239" y="-40410"/>
                  <a:pt x="6581971" y="70523"/>
                  <a:pt x="6715323" y="0"/>
                </a:cubicBezTo>
                <a:cubicBezTo>
                  <a:pt x="6871159" y="-22991"/>
                  <a:pt x="6852401" y="8912"/>
                  <a:pt x="6918818" y="0"/>
                </a:cubicBezTo>
                <a:cubicBezTo>
                  <a:pt x="7004104" y="-10965"/>
                  <a:pt x="7573864" y="117615"/>
                  <a:pt x="7780677" y="0"/>
                </a:cubicBezTo>
                <a:cubicBezTo>
                  <a:pt x="7977430" y="-79233"/>
                  <a:pt x="8042331" y="9468"/>
                  <a:pt x="8115845" y="0"/>
                </a:cubicBezTo>
                <a:cubicBezTo>
                  <a:pt x="8176903" y="-12350"/>
                  <a:pt x="8270435" y="9432"/>
                  <a:pt x="8319340" y="0"/>
                </a:cubicBezTo>
                <a:cubicBezTo>
                  <a:pt x="8366984" y="-29427"/>
                  <a:pt x="8763225" y="97281"/>
                  <a:pt x="9181199" y="0"/>
                </a:cubicBezTo>
                <a:cubicBezTo>
                  <a:pt x="9578235" y="-83490"/>
                  <a:pt x="9365303" y="65963"/>
                  <a:pt x="9516367" y="0"/>
                </a:cubicBezTo>
                <a:cubicBezTo>
                  <a:pt x="9682519" y="-18526"/>
                  <a:pt x="9826997" y="54629"/>
                  <a:pt x="9983207" y="0"/>
                </a:cubicBezTo>
                <a:cubicBezTo>
                  <a:pt x="10169416" y="-29213"/>
                  <a:pt x="10582190" y="73192"/>
                  <a:pt x="10845067" y="0"/>
                </a:cubicBezTo>
                <a:cubicBezTo>
                  <a:pt x="11114917" y="-94554"/>
                  <a:pt x="11004033" y="19992"/>
                  <a:pt x="11048562" y="0"/>
                </a:cubicBezTo>
                <a:cubicBezTo>
                  <a:pt x="11074360" y="-35555"/>
                  <a:pt x="11268658" y="39334"/>
                  <a:pt x="11515402" y="0"/>
                </a:cubicBezTo>
                <a:cubicBezTo>
                  <a:pt x="11752226" y="-53615"/>
                  <a:pt x="11649393" y="2661"/>
                  <a:pt x="11718897" y="0"/>
                </a:cubicBezTo>
                <a:cubicBezTo>
                  <a:pt x="11788505" y="-17548"/>
                  <a:pt x="12289392" y="97838"/>
                  <a:pt x="12449084" y="0"/>
                </a:cubicBezTo>
                <a:cubicBezTo>
                  <a:pt x="12671370" y="-65524"/>
                  <a:pt x="12908342" y="-19686"/>
                  <a:pt x="13167300" y="0"/>
                </a:cubicBezTo>
                <a:cubicBezTo>
                  <a:pt x="13214164" y="89925"/>
                  <a:pt x="13163443" y="292544"/>
                  <a:pt x="13167300" y="394956"/>
                </a:cubicBezTo>
                <a:cubicBezTo>
                  <a:pt x="13202451" y="525807"/>
                  <a:pt x="13115745" y="600502"/>
                  <a:pt x="13167300" y="789912"/>
                </a:cubicBezTo>
                <a:cubicBezTo>
                  <a:pt x="12895582" y="805276"/>
                  <a:pt x="12719503" y="729547"/>
                  <a:pt x="12568786" y="789912"/>
                </a:cubicBezTo>
                <a:cubicBezTo>
                  <a:pt x="12410849" y="839676"/>
                  <a:pt x="12322698" y="793080"/>
                  <a:pt x="12101946" y="789912"/>
                </a:cubicBezTo>
                <a:cubicBezTo>
                  <a:pt x="11888372" y="721133"/>
                  <a:pt x="11602469" y="746027"/>
                  <a:pt x="11240086" y="789912"/>
                </a:cubicBezTo>
                <a:cubicBezTo>
                  <a:pt x="10948352" y="870602"/>
                  <a:pt x="11142843" y="778827"/>
                  <a:pt x="11036591" y="789912"/>
                </a:cubicBezTo>
                <a:cubicBezTo>
                  <a:pt x="10958835" y="820914"/>
                  <a:pt x="10585840" y="780050"/>
                  <a:pt x="10438078" y="789912"/>
                </a:cubicBezTo>
                <a:cubicBezTo>
                  <a:pt x="10297419" y="788702"/>
                  <a:pt x="10003310" y="726031"/>
                  <a:pt x="9839564" y="789912"/>
                </a:cubicBezTo>
                <a:cubicBezTo>
                  <a:pt x="9649120" y="822885"/>
                  <a:pt x="9545164" y="730005"/>
                  <a:pt x="9372724" y="789912"/>
                </a:cubicBezTo>
                <a:cubicBezTo>
                  <a:pt x="9230518" y="846717"/>
                  <a:pt x="8960853" y="746292"/>
                  <a:pt x="8642537" y="789912"/>
                </a:cubicBezTo>
                <a:cubicBezTo>
                  <a:pt x="8308099" y="793266"/>
                  <a:pt x="8518013" y="780270"/>
                  <a:pt x="8439042" y="789912"/>
                </a:cubicBezTo>
                <a:cubicBezTo>
                  <a:pt x="8371182" y="811008"/>
                  <a:pt x="8314299" y="779600"/>
                  <a:pt x="8235548" y="789912"/>
                </a:cubicBezTo>
                <a:cubicBezTo>
                  <a:pt x="8165905" y="796280"/>
                  <a:pt x="7891469" y="767948"/>
                  <a:pt x="7768707" y="789912"/>
                </a:cubicBezTo>
                <a:cubicBezTo>
                  <a:pt x="7639779" y="828525"/>
                  <a:pt x="7518277" y="773897"/>
                  <a:pt x="7301866" y="789912"/>
                </a:cubicBezTo>
                <a:cubicBezTo>
                  <a:pt x="7090446" y="782964"/>
                  <a:pt x="6857598" y="725802"/>
                  <a:pt x="6703353" y="789912"/>
                </a:cubicBezTo>
                <a:cubicBezTo>
                  <a:pt x="6563520" y="854692"/>
                  <a:pt x="6314938" y="832255"/>
                  <a:pt x="6104839" y="789912"/>
                </a:cubicBezTo>
                <a:cubicBezTo>
                  <a:pt x="5899514" y="794383"/>
                  <a:pt x="5891129" y="757823"/>
                  <a:pt x="5769671" y="789912"/>
                </a:cubicBezTo>
                <a:cubicBezTo>
                  <a:pt x="5647420" y="810076"/>
                  <a:pt x="5620800" y="794335"/>
                  <a:pt x="5566177" y="789912"/>
                </a:cubicBezTo>
                <a:cubicBezTo>
                  <a:pt x="5519650" y="799013"/>
                  <a:pt x="5309047" y="757239"/>
                  <a:pt x="5231009" y="789912"/>
                </a:cubicBezTo>
                <a:cubicBezTo>
                  <a:pt x="5135896" y="842455"/>
                  <a:pt x="4958477" y="814774"/>
                  <a:pt x="4764169" y="789912"/>
                </a:cubicBezTo>
                <a:cubicBezTo>
                  <a:pt x="4582923" y="850397"/>
                  <a:pt x="4297985" y="769197"/>
                  <a:pt x="4033982" y="789912"/>
                </a:cubicBezTo>
                <a:cubicBezTo>
                  <a:pt x="3762245" y="859299"/>
                  <a:pt x="3472285" y="790607"/>
                  <a:pt x="3303795" y="789912"/>
                </a:cubicBezTo>
                <a:cubicBezTo>
                  <a:pt x="3097255" y="808188"/>
                  <a:pt x="3182819" y="781938"/>
                  <a:pt x="3100301" y="789912"/>
                </a:cubicBezTo>
                <a:cubicBezTo>
                  <a:pt x="3062994" y="722570"/>
                  <a:pt x="2565221" y="722422"/>
                  <a:pt x="2238441" y="789912"/>
                </a:cubicBezTo>
                <a:cubicBezTo>
                  <a:pt x="1914387" y="801080"/>
                  <a:pt x="1867357" y="727794"/>
                  <a:pt x="1508254" y="789912"/>
                </a:cubicBezTo>
                <a:cubicBezTo>
                  <a:pt x="1158235" y="863230"/>
                  <a:pt x="1155784" y="737661"/>
                  <a:pt x="1041414" y="789912"/>
                </a:cubicBezTo>
                <a:cubicBezTo>
                  <a:pt x="957034" y="739782"/>
                  <a:pt x="375363" y="734140"/>
                  <a:pt x="0" y="789912"/>
                </a:cubicBezTo>
                <a:cubicBezTo>
                  <a:pt x="-40026" y="636139"/>
                  <a:pt x="36602" y="535450"/>
                  <a:pt x="0" y="387056"/>
                </a:cubicBezTo>
                <a:cubicBezTo>
                  <a:pt x="-723" y="239861"/>
                  <a:pt x="28161" y="126545"/>
                  <a:pt x="0" y="0"/>
                </a:cubicBezTo>
                <a:close/>
              </a:path>
            </a:pathLst>
          </a:custGeom>
          <a:solidFill>
            <a:srgbClr val="2F5496"/>
          </a:solidFill>
          <a:ln cap="flat" cmpd="sng" w="28575">
            <a:solidFill>
              <a:srgbClr val="002060"/>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Acknowledgements</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16">
            <a:alphaModFix/>
          </a:blip>
          <a:srcRect b="0" l="0" r="0" t="0"/>
          <a:stretch/>
        </p:blipFill>
        <p:spPr>
          <a:xfrm>
            <a:off x="31339463" y="16485000"/>
            <a:ext cx="9083976" cy="5616925"/>
          </a:xfrm>
          <a:custGeom>
            <a:rect b="b" l="l" r="r" t="t"/>
            <a:pathLst>
              <a:path extrusionOk="0" fill="none" h="5616925" w="9083976">
                <a:moveTo>
                  <a:pt x="0" y="0"/>
                </a:moveTo>
                <a:cubicBezTo>
                  <a:pt x="116810" y="-33130"/>
                  <a:pt x="207445" y="16315"/>
                  <a:pt x="386069" y="0"/>
                </a:cubicBezTo>
                <a:cubicBezTo>
                  <a:pt x="564693" y="-16315"/>
                  <a:pt x="787630" y="28109"/>
                  <a:pt x="953817" y="0"/>
                </a:cubicBezTo>
                <a:cubicBezTo>
                  <a:pt x="1120004" y="-28109"/>
                  <a:pt x="1474604" y="67078"/>
                  <a:pt x="1612406" y="0"/>
                </a:cubicBezTo>
                <a:cubicBezTo>
                  <a:pt x="1750208" y="-67078"/>
                  <a:pt x="1858919" y="9"/>
                  <a:pt x="1998475" y="0"/>
                </a:cubicBezTo>
                <a:cubicBezTo>
                  <a:pt x="2138031" y="-9"/>
                  <a:pt x="2219648" y="4476"/>
                  <a:pt x="2293704" y="0"/>
                </a:cubicBezTo>
                <a:cubicBezTo>
                  <a:pt x="2367760" y="-4476"/>
                  <a:pt x="2441870" y="9658"/>
                  <a:pt x="2588933" y="0"/>
                </a:cubicBezTo>
                <a:cubicBezTo>
                  <a:pt x="2735996" y="-9658"/>
                  <a:pt x="2773823" y="6003"/>
                  <a:pt x="2884162" y="0"/>
                </a:cubicBezTo>
                <a:cubicBezTo>
                  <a:pt x="2994501" y="-6003"/>
                  <a:pt x="3126293" y="36115"/>
                  <a:pt x="3270231" y="0"/>
                </a:cubicBezTo>
                <a:cubicBezTo>
                  <a:pt x="3414169" y="-36115"/>
                  <a:pt x="3742644" y="75891"/>
                  <a:pt x="3928820" y="0"/>
                </a:cubicBezTo>
                <a:cubicBezTo>
                  <a:pt x="4114996" y="-75891"/>
                  <a:pt x="4230955" y="16144"/>
                  <a:pt x="4405728" y="0"/>
                </a:cubicBezTo>
                <a:cubicBezTo>
                  <a:pt x="4580501" y="-16144"/>
                  <a:pt x="4599731" y="22930"/>
                  <a:pt x="4700958" y="0"/>
                </a:cubicBezTo>
                <a:cubicBezTo>
                  <a:pt x="4802185" y="-22930"/>
                  <a:pt x="5065659" y="12700"/>
                  <a:pt x="5359546" y="0"/>
                </a:cubicBezTo>
                <a:cubicBezTo>
                  <a:pt x="5653433" y="-12700"/>
                  <a:pt x="5578980" y="11364"/>
                  <a:pt x="5654775" y="0"/>
                </a:cubicBezTo>
                <a:cubicBezTo>
                  <a:pt x="5730570" y="-11364"/>
                  <a:pt x="5930184" y="28740"/>
                  <a:pt x="6040844" y="0"/>
                </a:cubicBezTo>
                <a:cubicBezTo>
                  <a:pt x="6151504" y="-28740"/>
                  <a:pt x="6479335" y="64884"/>
                  <a:pt x="6699432" y="0"/>
                </a:cubicBezTo>
                <a:cubicBezTo>
                  <a:pt x="6919529" y="-64884"/>
                  <a:pt x="7100767" y="15534"/>
                  <a:pt x="7448860" y="0"/>
                </a:cubicBezTo>
                <a:cubicBezTo>
                  <a:pt x="7796953" y="-15534"/>
                  <a:pt x="7902501" y="48933"/>
                  <a:pt x="8107449" y="0"/>
                </a:cubicBezTo>
                <a:cubicBezTo>
                  <a:pt x="8312397" y="-48933"/>
                  <a:pt x="8615350" y="55081"/>
                  <a:pt x="9083976" y="0"/>
                </a:cubicBezTo>
                <a:cubicBezTo>
                  <a:pt x="9091413" y="205048"/>
                  <a:pt x="9079736" y="337859"/>
                  <a:pt x="9083976" y="505523"/>
                </a:cubicBezTo>
                <a:cubicBezTo>
                  <a:pt x="9088216" y="673187"/>
                  <a:pt x="9060205" y="815232"/>
                  <a:pt x="9083976" y="898708"/>
                </a:cubicBezTo>
                <a:cubicBezTo>
                  <a:pt x="9107747" y="982184"/>
                  <a:pt x="9074985" y="1208578"/>
                  <a:pt x="9083976" y="1291893"/>
                </a:cubicBezTo>
                <a:cubicBezTo>
                  <a:pt x="9092967" y="1375208"/>
                  <a:pt x="9043538" y="1590203"/>
                  <a:pt x="9083976" y="1797416"/>
                </a:cubicBezTo>
                <a:cubicBezTo>
                  <a:pt x="9124414" y="2004629"/>
                  <a:pt x="9063651" y="2078652"/>
                  <a:pt x="9083976" y="2359109"/>
                </a:cubicBezTo>
                <a:cubicBezTo>
                  <a:pt x="9104301" y="2639566"/>
                  <a:pt x="9031813" y="2700357"/>
                  <a:pt x="9083976" y="2808463"/>
                </a:cubicBezTo>
                <a:cubicBezTo>
                  <a:pt x="9136139" y="2916569"/>
                  <a:pt x="9044407" y="3297907"/>
                  <a:pt x="9083976" y="3482494"/>
                </a:cubicBezTo>
                <a:cubicBezTo>
                  <a:pt x="9123545" y="3667081"/>
                  <a:pt x="9027115" y="3815785"/>
                  <a:pt x="9083976" y="3988017"/>
                </a:cubicBezTo>
                <a:cubicBezTo>
                  <a:pt x="9140837" y="4160249"/>
                  <a:pt x="9036966" y="4404778"/>
                  <a:pt x="9083976" y="4549709"/>
                </a:cubicBezTo>
                <a:cubicBezTo>
                  <a:pt x="9130986" y="4694640"/>
                  <a:pt x="9043958" y="4803249"/>
                  <a:pt x="9083976" y="5055232"/>
                </a:cubicBezTo>
                <a:cubicBezTo>
                  <a:pt x="9123994" y="5307215"/>
                  <a:pt x="9024147" y="5413542"/>
                  <a:pt x="9083976" y="5616925"/>
                </a:cubicBezTo>
                <a:cubicBezTo>
                  <a:pt x="8968856" y="5664745"/>
                  <a:pt x="8731415" y="5582027"/>
                  <a:pt x="8516228" y="5616925"/>
                </a:cubicBezTo>
                <a:cubicBezTo>
                  <a:pt x="8301041" y="5651823"/>
                  <a:pt x="8115680" y="5559085"/>
                  <a:pt x="7857639" y="5616925"/>
                </a:cubicBezTo>
                <a:cubicBezTo>
                  <a:pt x="7599598" y="5674765"/>
                  <a:pt x="7451608" y="5550184"/>
                  <a:pt x="7199051" y="5616925"/>
                </a:cubicBezTo>
                <a:cubicBezTo>
                  <a:pt x="6946494" y="5683666"/>
                  <a:pt x="6902991" y="5616764"/>
                  <a:pt x="6631302" y="5616925"/>
                </a:cubicBezTo>
                <a:cubicBezTo>
                  <a:pt x="6359613" y="5617086"/>
                  <a:pt x="6149126" y="5562500"/>
                  <a:pt x="5881874" y="5616925"/>
                </a:cubicBezTo>
                <a:cubicBezTo>
                  <a:pt x="5614622" y="5671350"/>
                  <a:pt x="5407540" y="5575826"/>
                  <a:pt x="5223286" y="5616925"/>
                </a:cubicBezTo>
                <a:cubicBezTo>
                  <a:pt x="5039032" y="5658024"/>
                  <a:pt x="4913842" y="5604986"/>
                  <a:pt x="4746377" y="5616925"/>
                </a:cubicBezTo>
                <a:cubicBezTo>
                  <a:pt x="4578912" y="5628864"/>
                  <a:pt x="4565394" y="5599636"/>
                  <a:pt x="4451148" y="5616925"/>
                </a:cubicBezTo>
                <a:cubicBezTo>
                  <a:pt x="4336902" y="5634214"/>
                  <a:pt x="4245880" y="5598954"/>
                  <a:pt x="4065079" y="5616925"/>
                </a:cubicBezTo>
                <a:cubicBezTo>
                  <a:pt x="3884278" y="5634896"/>
                  <a:pt x="3772640" y="5587199"/>
                  <a:pt x="3679010" y="5616925"/>
                </a:cubicBezTo>
                <a:cubicBezTo>
                  <a:pt x="3585380" y="5646651"/>
                  <a:pt x="3428988" y="5576793"/>
                  <a:pt x="3202102" y="5616925"/>
                </a:cubicBezTo>
                <a:cubicBezTo>
                  <a:pt x="2975216" y="5657057"/>
                  <a:pt x="2715148" y="5584110"/>
                  <a:pt x="2452674" y="5616925"/>
                </a:cubicBezTo>
                <a:cubicBezTo>
                  <a:pt x="2190200" y="5649740"/>
                  <a:pt x="1948386" y="5599025"/>
                  <a:pt x="1703246" y="5616925"/>
                </a:cubicBezTo>
                <a:cubicBezTo>
                  <a:pt x="1458106" y="5634825"/>
                  <a:pt x="1249739" y="5581264"/>
                  <a:pt x="1135497" y="5616925"/>
                </a:cubicBezTo>
                <a:cubicBezTo>
                  <a:pt x="1021255" y="5652586"/>
                  <a:pt x="814024" y="5572870"/>
                  <a:pt x="658588" y="5616925"/>
                </a:cubicBezTo>
                <a:cubicBezTo>
                  <a:pt x="503152" y="5660980"/>
                  <a:pt x="279727" y="5587413"/>
                  <a:pt x="0" y="5616925"/>
                </a:cubicBezTo>
                <a:cubicBezTo>
                  <a:pt x="-57771" y="5327136"/>
                  <a:pt x="68785" y="5220032"/>
                  <a:pt x="0" y="4999063"/>
                </a:cubicBezTo>
                <a:cubicBezTo>
                  <a:pt x="-68785" y="4778094"/>
                  <a:pt x="38061" y="4528028"/>
                  <a:pt x="0" y="4381202"/>
                </a:cubicBezTo>
                <a:cubicBezTo>
                  <a:pt x="-38061" y="4234376"/>
                  <a:pt x="60624" y="3912451"/>
                  <a:pt x="0" y="3763340"/>
                </a:cubicBezTo>
                <a:cubicBezTo>
                  <a:pt x="-60624" y="3614229"/>
                  <a:pt x="55219" y="3319119"/>
                  <a:pt x="0" y="3089309"/>
                </a:cubicBezTo>
                <a:cubicBezTo>
                  <a:pt x="-55219" y="2859499"/>
                  <a:pt x="18720" y="2770773"/>
                  <a:pt x="0" y="2639955"/>
                </a:cubicBezTo>
                <a:cubicBezTo>
                  <a:pt x="-18720" y="2509137"/>
                  <a:pt x="26455" y="2290132"/>
                  <a:pt x="0" y="2022093"/>
                </a:cubicBezTo>
                <a:cubicBezTo>
                  <a:pt x="-26455" y="1754054"/>
                  <a:pt x="19037" y="1527932"/>
                  <a:pt x="0" y="1404231"/>
                </a:cubicBezTo>
                <a:cubicBezTo>
                  <a:pt x="-19037" y="1280530"/>
                  <a:pt x="20826" y="1010826"/>
                  <a:pt x="0" y="842539"/>
                </a:cubicBezTo>
                <a:cubicBezTo>
                  <a:pt x="-20826" y="674252"/>
                  <a:pt x="38845" y="406254"/>
                  <a:pt x="0" y="0"/>
                </a:cubicBezTo>
                <a:close/>
              </a:path>
              <a:path extrusionOk="0" h="5616925" w="9083976">
                <a:moveTo>
                  <a:pt x="0" y="0"/>
                </a:moveTo>
                <a:cubicBezTo>
                  <a:pt x="327471" y="-65479"/>
                  <a:pt x="508967" y="21695"/>
                  <a:pt x="749428" y="0"/>
                </a:cubicBezTo>
                <a:cubicBezTo>
                  <a:pt x="989889" y="-21695"/>
                  <a:pt x="956676" y="10628"/>
                  <a:pt x="1135497" y="0"/>
                </a:cubicBezTo>
                <a:cubicBezTo>
                  <a:pt x="1314318" y="-10628"/>
                  <a:pt x="1527682" y="4156"/>
                  <a:pt x="1703246" y="0"/>
                </a:cubicBezTo>
                <a:cubicBezTo>
                  <a:pt x="1878810" y="-4156"/>
                  <a:pt x="1960006" y="7564"/>
                  <a:pt x="2089314" y="0"/>
                </a:cubicBezTo>
                <a:cubicBezTo>
                  <a:pt x="2218622" y="-7564"/>
                  <a:pt x="2351970" y="44343"/>
                  <a:pt x="2566223" y="0"/>
                </a:cubicBezTo>
                <a:cubicBezTo>
                  <a:pt x="2780476" y="-44343"/>
                  <a:pt x="2795758" y="40541"/>
                  <a:pt x="2952292" y="0"/>
                </a:cubicBezTo>
                <a:cubicBezTo>
                  <a:pt x="3108826" y="-40541"/>
                  <a:pt x="3355405" y="18340"/>
                  <a:pt x="3610880" y="0"/>
                </a:cubicBezTo>
                <a:cubicBezTo>
                  <a:pt x="3866355" y="-18340"/>
                  <a:pt x="4063901" y="9188"/>
                  <a:pt x="4269469" y="0"/>
                </a:cubicBezTo>
                <a:cubicBezTo>
                  <a:pt x="4475037" y="-9188"/>
                  <a:pt x="4489144" y="4726"/>
                  <a:pt x="4564698" y="0"/>
                </a:cubicBezTo>
                <a:cubicBezTo>
                  <a:pt x="4640252" y="-4726"/>
                  <a:pt x="4821697" y="24533"/>
                  <a:pt x="5041607" y="0"/>
                </a:cubicBezTo>
                <a:cubicBezTo>
                  <a:pt x="5261517" y="-24533"/>
                  <a:pt x="5467963" y="26680"/>
                  <a:pt x="5700195" y="0"/>
                </a:cubicBezTo>
                <a:cubicBezTo>
                  <a:pt x="5932427" y="-26680"/>
                  <a:pt x="6045822" y="29146"/>
                  <a:pt x="6267943" y="0"/>
                </a:cubicBezTo>
                <a:cubicBezTo>
                  <a:pt x="6490064" y="-29146"/>
                  <a:pt x="6595305" y="15361"/>
                  <a:pt x="6744852" y="0"/>
                </a:cubicBezTo>
                <a:cubicBezTo>
                  <a:pt x="6894399" y="-15361"/>
                  <a:pt x="7152506" y="66826"/>
                  <a:pt x="7403440" y="0"/>
                </a:cubicBezTo>
                <a:cubicBezTo>
                  <a:pt x="7654374" y="-66826"/>
                  <a:pt x="7706863" y="36073"/>
                  <a:pt x="7971189" y="0"/>
                </a:cubicBezTo>
                <a:cubicBezTo>
                  <a:pt x="8235515" y="-36073"/>
                  <a:pt x="8301045" y="54006"/>
                  <a:pt x="8448098" y="0"/>
                </a:cubicBezTo>
                <a:cubicBezTo>
                  <a:pt x="8595151" y="-54006"/>
                  <a:pt x="8901693" y="943"/>
                  <a:pt x="9083976" y="0"/>
                </a:cubicBezTo>
                <a:cubicBezTo>
                  <a:pt x="9096484" y="168221"/>
                  <a:pt x="9059351" y="225562"/>
                  <a:pt x="9083976" y="393185"/>
                </a:cubicBezTo>
                <a:cubicBezTo>
                  <a:pt x="9108601" y="560809"/>
                  <a:pt x="9031534" y="754551"/>
                  <a:pt x="9083976" y="954877"/>
                </a:cubicBezTo>
                <a:cubicBezTo>
                  <a:pt x="9136418" y="1155203"/>
                  <a:pt x="9057614" y="1241018"/>
                  <a:pt x="9083976" y="1404231"/>
                </a:cubicBezTo>
                <a:cubicBezTo>
                  <a:pt x="9110338" y="1567444"/>
                  <a:pt x="9029615" y="1748596"/>
                  <a:pt x="9083976" y="2022093"/>
                </a:cubicBezTo>
                <a:cubicBezTo>
                  <a:pt x="9138337" y="2295590"/>
                  <a:pt x="9060735" y="2504134"/>
                  <a:pt x="9083976" y="2696124"/>
                </a:cubicBezTo>
                <a:cubicBezTo>
                  <a:pt x="9107217" y="2888114"/>
                  <a:pt x="9014711" y="3060191"/>
                  <a:pt x="9083976" y="3313986"/>
                </a:cubicBezTo>
                <a:cubicBezTo>
                  <a:pt x="9153241" y="3567781"/>
                  <a:pt x="9050693" y="3644969"/>
                  <a:pt x="9083976" y="3819509"/>
                </a:cubicBezTo>
                <a:cubicBezTo>
                  <a:pt x="9117259" y="3994049"/>
                  <a:pt x="9071948" y="4057241"/>
                  <a:pt x="9083976" y="4268863"/>
                </a:cubicBezTo>
                <a:cubicBezTo>
                  <a:pt x="9096004" y="4480485"/>
                  <a:pt x="9038417" y="4606723"/>
                  <a:pt x="9083976" y="4886725"/>
                </a:cubicBezTo>
                <a:cubicBezTo>
                  <a:pt x="9129535" y="5166727"/>
                  <a:pt x="9023685" y="5353524"/>
                  <a:pt x="9083976" y="5616925"/>
                </a:cubicBezTo>
                <a:cubicBezTo>
                  <a:pt x="8890252" y="5639844"/>
                  <a:pt x="8600515" y="5606916"/>
                  <a:pt x="8425388" y="5616925"/>
                </a:cubicBezTo>
                <a:cubicBezTo>
                  <a:pt x="8250261" y="5626934"/>
                  <a:pt x="8002720" y="5592636"/>
                  <a:pt x="7857639" y="5616925"/>
                </a:cubicBezTo>
                <a:cubicBezTo>
                  <a:pt x="7712558" y="5641214"/>
                  <a:pt x="7442206" y="5592474"/>
                  <a:pt x="7289891" y="5616925"/>
                </a:cubicBezTo>
                <a:cubicBezTo>
                  <a:pt x="7137576" y="5641376"/>
                  <a:pt x="6825161" y="5604914"/>
                  <a:pt x="6540463" y="5616925"/>
                </a:cubicBezTo>
                <a:cubicBezTo>
                  <a:pt x="6255765" y="5628936"/>
                  <a:pt x="6279285" y="5579517"/>
                  <a:pt x="6154394" y="5616925"/>
                </a:cubicBezTo>
                <a:cubicBezTo>
                  <a:pt x="6029503" y="5654333"/>
                  <a:pt x="5722790" y="5582241"/>
                  <a:pt x="5495805" y="5616925"/>
                </a:cubicBezTo>
                <a:cubicBezTo>
                  <a:pt x="5268820" y="5651609"/>
                  <a:pt x="5029086" y="5598598"/>
                  <a:pt x="4837217" y="5616925"/>
                </a:cubicBezTo>
                <a:cubicBezTo>
                  <a:pt x="4645348" y="5635252"/>
                  <a:pt x="4586553" y="5609696"/>
                  <a:pt x="4360308" y="5616925"/>
                </a:cubicBezTo>
                <a:cubicBezTo>
                  <a:pt x="4134063" y="5624154"/>
                  <a:pt x="4070965" y="5599114"/>
                  <a:pt x="3792560" y="5616925"/>
                </a:cubicBezTo>
                <a:cubicBezTo>
                  <a:pt x="3514155" y="5634736"/>
                  <a:pt x="3419677" y="5587507"/>
                  <a:pt x="3224811" y="5616925"/>
                </a:cubicBezTo>
                <a:cubicBezTo>
                  <a:pt x="3029945" y="5646343"/>
                  <a:pt x="2874991" y="5585831"/>
                  <a:pt x="2747903" y="5616925"/>
                </a:cubicBezTo>
                <a:cubicBezTo>
                  <a:pt x="2620815" y="5648019"/>
                  <a:pt x="2173212" y="5607941"/>
                  <a:pt x="1998475" y="5616925"/>
                </a:cubicBezTo>
                <a:cubicBezTo>
                  <a:pt x="1823738" y="5625909"/>
                  <a:pt x="1712741" y="5580578"/>
                  <a:pt x="1521566" y="5616925"/>
                </a:cubicBezTo>
                <a:cubicBezTo>
                  <a:pt x="1330391" y="5653272"/>
                  <a:pt x="1087433" y="5616195"/>
                  <a:pt x="862978" y="5616925"/>
                </a:cubicBezTo>
                <a:cubicBezTo>
                  <a:pt x="638523" y="5617655"/>
                  <a:pt x="360843" y="5608052"/>
                  <a:pt x="0" y="5616925"/>
                </a:cubicBezTo>
                <a:cubicBezTo>
                  <a:pt x="-38071" y="5485187"/>
                  <a:pt x="44377" y="5346329"/>
                  <a:pt x="0" y="5111402"/>
                </a:cubicBezTo>
                <a:cubicBezTo>
                  <a:pt x="-44377" y="4876475"/>
                  <a:pt x="12551" y="4713085"/>
                  <a:pt x="0" y="4437371"/>
                </a:cubicBezTo>
                <a:cubicBezTo>
                  <a:pt x="-12551" y="4161657"/>
                  <a:pt x="54377" y="4000302"/>
                  <a:pt x="0" y="3819509"/>
                </a:cubicBezTo>
                <a:cubicBezTo>
                  <a:pt x="-54377" y="3638716"/>
                  <a:pt x="64523" y="3430546"/>
                  <a:pt x="0" y="3257817"/>
                </a:cubicBezTo>
                <a:cubicBezTo>
                  <a:pt x="-64523" y="3085088"/>
                  <a:pt x="40649" y="2733262"/>
                  <a:pt x="0" y="2583786"/>
                </a:cubicBezTo>
                <a:cubicBezTo>
                  <a:pt x="-40649" y="2434310"/>
                  <a:pt x="25681" y="2055850"/>
                  <a:pt x="0" y="1909754"/>
                </a:cubicBezTo>
                <a:cubicBezTo>
                  <a:pt x="-25681" y="1763658"/>
                  <a:pt x="4830" y="1682744"/>
                  <a:pt x="0" y="1460401"/>
                </a:cubicBezTo>
                <a:cubicBezTo>
                  <a:pt x="-4830" y="1238058"/>
                  <a:pt x="36574" y="1166981"/>
                  <a:pt x="0" y="1067216"/>
                </a:cubicBezTo>
                <a:cubicBezTo>
                  <a:pt x="-36574" y="967452"/>
                  <a:pt x="20819" y="849765"/>
                  <a:pt x="0" y="674031"/>
                </a:cubicBezTo>
                <a:cubicBezTo>
                  <a:pt x="-20819" y="498297"/>
                  <a:pt x="3487" y="301860"/>
                  <a:pt x="0" y="0"/>
                </a:cubicBezTo>
                <a:close/>
              </a:path>
            </a:pathLst>
          </a:custGeom>
          <a:solidFill>
            <a:schemeClr val="lt1"/>
          </a:solidFill>
          <a:ln cap="flat" cmpd="sng" w="28575">
            <a:solidFill>
              <a:srgbClr val="002060"/>
            </a:solidFill>
            <a:prstDash val="solid"/>
            <a:round/>
            <a:headEnd len="sm" w="sm" type="none"/>
            <a:tailEnd len="sm" w="sm" type="none"/>
          </a:ln>
        </p:spPr>
      </p:pic>
      <p:sp>
        <p:nvSpPr>
          <p:cNvPr id="74" name="Google Shape;74;p1"/>
          <p:cNvSpPr/>
          <p:nvPr/>
        </p:nvSpPr>
        <p:spPr>
          <a:xfrm>
            <a:off x="21715442" y="29200150"/>
            <a:ext cx="7311600" cy="3518700"/>
          </a:xfrm>
          <a:custGeom>
            <a:rect b="b" l="l" r="r" t="t"/>
            <a:pathLst>
              <a:path extrusionOk="0" h="3518700" w="7311600">
                <a:moveTo>
                  <a:pt x="0" y="0"/>
                </a:moveTo>
                <a:cubicBezTo>
                  <a:pt x="143447" y="-4576"/>
                  <a:pt x="557468" y="9146"/>
                  <a:pt x="708663" y="0"/>
                </a:cubicBezTo>
                <a:cubicBezTo>
                  <a:pt x="859858" y="-9146"/>
                  <a:pt x="1255504" y="12341"/>
                  <a:pt x="1417326" y="0"/>
                </a:cubicBezTo>
                <a:cubicBezTo>
                  <a:pt x="1579148" y="-12341"/>
                  <a:pt x="1651958" y="25849"/>
                  <a:pt x="1760408" y="0"/>
                </a:cubicBezTo>
                <a:cubicBezTo>
                  <a:pt x="1868858" y="-25849"/>
                  <a:pt x="2114082" y="34366"/>
                  <a:pt x="2322839" y="0"/>
                </a:cubicBezTo>
                <a:cubicBezTo>
                  <a:pt x="2531596" y="-34366"/>
                  <a:pt x="2809315" y="184"/>
                  <a:pt x="3031502" y="0"/>
                </a:cubicBezTo>
                <a:cubicBezTo>
                  <a:pt x="3253689" y="-184"/>
                  <a:pt x="3355376" y="19626"/>
                  <a:pt x="3520817" y="0"/>
                </a:cubicBezTo>
                <a:cubicBezTo>
                  <a:pt x="3686258" y="-19626"/>
                  <a:pt x="3874562" y="64990"/>
                  <a:pt x="4156363" y="0"/>
                </a:cubicBezTo>
                <a:cubicBezTo>
                  <a:pt x="4438164" y="-64990"/>
                  <a:pt x="4599591" y="49377"/>
                  <a:pt x="4865026" y="0"/>
                </a:cubicBezTo>
                <a:cubicBezTo>
                  <a:pt x="5130461" y="-49377"/>
                  <a:pt x="5096932" y="2251"/>
                  <a:pt x="5208109" y="0"/>
                </a:cubicBezTo>
                <a:cubicBezTo>
                  <a:pt x="5319286" y="-2251"/>
                  <a:pt x="5717114" y="29920"/>
                  <a:pt x="5916772" y="0"/>
                </a:cubicBezTo>
                <a:cubicBezTo>
                  <a:pt x="6116430" y="-29920"/>
                  <a:pt x="6344119" y="69621"/>
                  <a:pt x="6625434" y="0"/>
                </a:cubicBezTo>
                <a:cubicBezTo>
                  <a:pt x="6906749" y="-69621"/>
                  <a:pt x="7093753" y="25139"/>
                  <a:pt x="7311600" y="0"/>
                </a:cubicBezTo>
                <a:cubicBezTo>
                  <a:pt x="7332248" y="239598"/>
                  <a:pt x="7264653" y="384679"/>
                  <a:pt x="7311600" y="516076"/>
                </a:cubicBezTo>
                <a:cubicBezTo>
                  <a:pt x="7358547" y="647473"/>
                  <a:pt x="7280702" y="846797"/>
                  <a:pt x="7311600" y="1067339"/>
                </a:cubicBezTo>
                <a:cubicBezTo>
                  <a:pt x="7342498" y="1287881"/>
                  <a:pt x="7239230" y="1459916"/>
                  <a:pt x="7311600" y="1724163"/>
                </a:cubicBezTo>
                <a:cubicBezTo>
                  <a:pt x="7383970" y="1988410"/>
                  <a:pt x="7268114" y="2009001"/>
                  <a:pt x="7311600" y="2275426"/>
                </a:cubicBezTo>
                <a:cubicBezTo>
                  <a:pt x="7355086" y="2541851"/>
                  <a:pt x="7298235" y="2761312"/>
                  <a:pt x="7311600" y="2932250"/>
                </a:cubicBezTo>
                <a:cubicBezTo>
                  <a:pt x="7324965" y="3103188"/>
                  <a:pt x="7305640" y="3242170"/>
                  <a:pt x="7311600" y="3518700"/>
                </a:cubicBezTo>
                <a:cubicBezTo>
                  <a:pt x="7073907" y="3598629"/>
                  <a:pt x="6937739" y="3472104"/>
                  <a:pt x="6602937" y="3518700"/>
                </a:cubicBezTo>
                <a:cubicBezTo>
                  <a:pt x="6268135" y="3565296"/>
                  <a:pt x="6106027" y="3448096"/>
                  <a:pt x="5894274" y="3518700"/>
                </a:cubicBezTo>
                <a:cubicBezTo>
                  <a:pt x="5682521" y="3589304"/>
                  <a:pt x="5582081" y="3509111"/>
                  <a:pt x="5331844" y="3518700"/>
                </a:cubicBezTo>
                <a:cubicBezTo>
                  <a:pt x="5081607" y="3528289"/>
                  <a:pt x="4920653" y="3500415"/>
                  <a:pt x="4623181" y="3518700"/>
                </a:cubicBezTo>
                <a:cubicBezTo>
                  <a:pt x="4325709" y="3536985"/>
                  <a:pt x="4255234" y="3470048"/>
                  <a:pt x="4133866" y="3518700"/>
                </a:cubicBezTo>
                <a:cubicBezTo>
                  <a:pt x="4012499" y="3567352"/>
                  <a:pt x="3764180" y="3473640"/>
                  <a:pt x="3571435" y="3518700"/>
                </a:cubicBezTo>
                <a:cubicBezTo>
                  <a:pt x="3378690" y="3563760"/>
                  <a:pt x="3197003" y="3462345"/>
                  <a:pt x="3082121" y="3518700"/>
                </a:cubicBezTo>
                <a:cubicBezTo>
                  <a:pt x="2967239" y="3575055"/>
                  <a:pt x="2808267" y="3482189"/>
                  <a:pt x="2739038" y="3518700"/>
                </a:cubicBezTo>
                <a:cubicBezTo>
                  <a:pt x="2669809" y="3555211"/>
                  <a:pt x="2430871" y="3495851"/>
                  <a:pt x="2322839" y="3518700"/>
                </a:cubicBezTo>
                <a:cubicBezTo>
                  <a:pt x="2214807" y="3541549"/>
                  <a:pt x="1935310" y="3443497"/>
                  <a:pt x="1687292" y="3518700"/>
                </a:cubicBezTo>
                <a:cubicBezTo>
                  <a:pt x="1439274" y="3593903"/>
                  <a:pt x="1303984" y="3511491"/>
                  <a:pt x="978630" y="3518700"/>
                </a:cubicBezTo>
                <a:cubicBezTo>
                  <a:pt x="653276" y="3525909"/>
                  <a:pt x="638870" y="3466417"/>
                  <a:pt x="489315" y="3518700"/>
                </a:cubicBezTo>
                <a:cubicBezTo>
                  <a:pt x="339761" y="3570983"/>
                  <a:pt x="240011" y="3475980"/>
                  <a:pt x="0" y="3518700"/>
                </a:cubicBezTo>
                <a:cubicBezTo>
                  <a:pt x="-45158" y="3270602"/>
                  <a:pt x="15556" y="3106565"/>
                  <a:pt x="0" y="2932250"/>
                </a:cubicBezTo>
                <a:cubicBezTo>
                  <a:pt x="-15556" y="2757935"/>
                  <a:pt x="54828" y="2578515"/>
                  <a:pt x="0" y="2310613"/>
                </a:cubicBezTo>
                <a:cubicBezTo>
                  <a:pt x="-54828" y="2042711"/>
                  <a:pt x="10099" y="1957425"/>
                  <a:pt x="0" y="1688976"/>
                </a:cubicBezTo>
                <a:cubicBezTo>
                  <a:pt x="-10099" y="1420527"/>
                  <a:pt x="35834" y="1211648"/>
                  <a:pt x="0" y="1032152"/>
                </a:cubicBezTo>
                <a:cubicBezTo>
                  <a:pt x="-35834" y="852656"/>
                  <a:pt x="5659" y="687162"/>
                  <a:pt x="0" y="551263"/>
                </a:cubicBezTo>
                <a:cubicBezTo>
                  <a:pt x="-5659" y="415364"/>
                  <a:pt x="29101" y="257175"/>
                  <a:pt x="0" y="0"/>
                </a:cubicBezTo>
                <a:close/>
              </a:path>
            </a:pathLst>
          </a:cu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Dr. Elisa Cabrera Guzman</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University of California, Riverside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sng" cap="none" strike="noStrike">
                <a:solidFill>
                  <a:schemeClr val="dk1"/>
                </a:solidFill>
                <a:latin typeface="Arial"/>
                <a:ea typeface="Arial"/>
                <a:cs typeface="Arial"/>
                <a:sym typeface="Arial"/>
                <a:hlinkClick r:id="rId17">
                  <a:extLst>
                    <a:ext uri="{A12FA001-AC4F-418D-AE19-62706E023703}">
                      <ahyp:hlinkClr val="tx"/>
                    </a:ext>
                  </a:extLst>
                </a:hlinkClick>
              </a:rPr>
              <a:t>elisa.cabreraguzman1@ucr.edu</a:t>
            </a:r>
            <a:endParaRPr b="0" i="0" sz="3600" u="sng" cap="none" strike="noStrike">
              <a:solidFill>
                <a:schemeClr val="dk1"/>
              </a:solidFill>
              <a:latin typeface="Arial"/>
              <a:ea typeface="Arial"/>
              <a:cs typeface="Arial"/>
              <a:sym typeface="Arial"/>
            </a:endParaRPr>
          </a:p>
        </p:txBody>
      </p:sp>
      <p:pic>
        <p:nvPicPr>
          <p:cNvPr id="75" name="Google Shape;75;p1"/>
          <p:cNvPicPr preferRelativeResize="0"/>
          <p:nvPr/>
        </p:nvPicPr>
        <p:blipFill rotWithShape="1">
          <a:blip r:embed="rId18">
            <a:alphaModFix/>
          </a:blip>
          <a:srcRect b="0" l="11937" r="11929" t="0"/>
          <a:stretch/>
        </p:blipFill>
        <p:spPr>
          <a:xfrm>
            <a:off x="28831442" y="29474559"/>
            <a:ext cx="2508033" cy="2969784"/>
          </a:xfrm>
          <a:custGeom>
            <a:rect b="b" l="l" r="r" t="t"/>
            <a:pathLst>
              <a:path extrusionOk="0" h="2969784" w="2508033">
                <a:moveTo>
                  <a:pt x="0" y="0"/>
                </a:moveTo>
                <a:cubicBezTo>
                  <a:pt x="188649" y="-7084"/>
                  <a:pt x="247277" y="51291"/>
                  <a:pt x="451446" y="0"/>
                </a:cubicBezTo>
                <a:cubicBezTo>
                  <a:pt x="655615" y="-51291"/>
                  <a:pt x="732321" y="14472"/>
                  <a:pt x="1003213" y="0"/>
                </a:cubicBezTo>
                <a:cubicBezTo>
                  <a:pt x="1274105" y="-14472"/>
                  <a:pt x="1281251" y="23682"/>
                  <a:pt x="1429579" y="0"/>
                </a:cubicBezTo>
                <a:cubicBezTo>
                  <a:pt x="1577907" y="-23682"/>
                  <a:pt x="1788862" y="23154"/>
                  <a:pt x="1881025" y="0"/>
                </a:cubicBezTo>
                <a:cubicBezTo>
                  <a:pt x="1973188" y="-23154"/>
                  <a:pt x="2223804" y="7267"/>
                  <a:pt x="2508033" y="0"/>
                </a:cubicBezTo>
                <a:cubicBezTo>
                  <a:pt x="2543306" y="225296"/>
                  <a:pt x="2502063" y="383030"/>
                  <a:pt x="2508033" y="593957"/>
                </a:cubicBezTo>
                <a:cubicBezTo>
                  <a:pt x="2514003" y="804884"/>
                  <a:pt x="2454199" y="982433"/>
                  <a:pt x="2508033" y="1098820"/>
                </a:cubicBezTo>
                <a:cubicBezTo>
                  <a:pt x="2561867" y="1215207"/>
                  <a:pt x="2502980" y="1432502"/>
                  <a:pt x="2508033" y="1633381"/>
                </a:cubicBezTo>
                <a:cubicBezTo>
                  <a:pt x="2513086" y="1834260"/>
                  <a:pt x="2448914" y="1905663"/>
                  <a:pt x="2508033" y="2138244"/>
                </a:cubicBezTo>
                <a:cubicBezTo>
                  <a:pt x="2567152" y="2370825"/>
                  <a:pt x="2485140" y="2632626"/>
                  <a:pt x="2508033" y="2969784"/>
                </a:cubicBezTo>
                <a:cubicBezTo>
                  <a:pt x="2303790" y="3009377"/>
                  <a:pt x="2180423" y="2940305"/>
                  <a:pt x="2031507" y="2969784"/>
                </a:cubicBezTo>
                <a:cubicBezTo>
                  <a:pt x="1882591" y="2999263"/>
                  <a:pt x="1815819" y="2935921"/>
                  <a:pt x="1605141" y="2969784"/>
                </a:cubicBezTo>
                <a:cubicBezTo>
                  <a:pt x="1394463" y="3003647"/>
                  <a:pt x="1229539" y="2969187"/>
                  <a:pt x="1103535" y="2969784"/>
                </a:cubicBezTo>
                <a:cubicBezTo>
                  <a:pt x="977531" y="2970381"/>
                  <a:pt x="674562" y="2921235"/>
                  <a:pt x="551767" y="2969784"/>
                </a:cubicBezTo>
                <a:cubicBezTo>
                  <a:pt x="428972" y="3018333"/>
                  <a:pt x="213233" y="2949018"/>
                  <a:pt x="0" y="2969784"/>
                </a:cubicBezTo>
                <a:cubicBezTo>
                  <a:pt x="-60131" y="2814353"/>
                  <a:pt x="19226" y="2556643"/>
                  <a:pt x="0" y="2316432"/>
                </a:cubicBezTo>
                <a:cubicBezTo>
                  <a:pt x="-19226" y="2076221"/>
                  <a:pt x="42760" y="2008317"/>
                  <a:pt x="0" y="1722475"/>
                </a:cubicBezTo>
                <a:cubicBezTo>
                  <a:pt x="-42760" y="1436633"/>
                  <a:pt x="25775" y="1237401"/>
                  <a:pt x="0" y="1069122"/>
                </a:cubicBezTo>
                <a:cubicBezTo>
                  <a:pt x="-25775" y="900843"/>
                  <a:pt x="39680" y="392937"/>
                  <a:pt x="0" y="0"/>
                </a:cubicBezTo>
                <a:close/>
              </a:path>
            </a:pathLst>
          </a:custGeom>
          <a:noFill/>
          <a:ln>
            <a:noFill/>
          </a:ln>
        </p:spPr>
      </p:pic>
      <p:pic>
        <p:nvPicPr>
          <p:cNvPr descr="A person smiling at camera&#10;&#10;Description automatically generated" id="76" name="Google Shape;76;p1"/>
          <p:cNvPicPr preferRelativeResize="0"/>
          <p:nvPr/>
        </p:nvPicPr>
        <p:blipFill rotWithShape="1">
          <a:blip r:embed="rId19">
            <a:alphaModFix/>
          </a:blip>
          <a:srcRect b="29170" l="7611" r="3664" t="555"/>
          <a:stretch/>
        </p:blipFill>
        <p:spPr>
          <a:xfrm>
            <a:off x="8545565" y="29548222"/>
            <a:ext cx="2651308" cy="2958391"/>
          </a:xfrm>
          <a:custGeom>
            <a:rect b="b" l="l" r="r" t="t"/>
            <a:pathLst>
              <a:path extrusionOk="0" h="2958391" w="2651308">
                <a:moveTo>
                  <a:pt x="0" y="0"/>
                </a:moveTo>
                <a:cubicBezTo>
                  <a:pt x="125608" y="-33823"/>
                  <a:pt x="378554" y="59642"/>
                  <a:pt x="556775" y="0"/>
                </a:cubicBezTo>
                <a:cubicBezTo>
                  <a:pt x="734996" y="-59642"/>
                  <a:pt x="930266" y="42932"/>
                  <a:pt x="1034010" y="0"/>
                </a:cubicBezTo>
                <a:cubicBezTo>
                  <a:pt x="1137755" y="-42932"/>
                  <a:pt x="1345105" y="28558"/>
                  <a:pt x="1484732" y="0"/>
                </a:cubicBezTo>
                <a:cubicBezTo>
                  <a:pt x="1624359" y="-28558"/>
                  <a:pt x="1825340" y="65569"/>
                  <a:pt x="2068020" y="0"/>
                </a:cubicBezTo>
                <a:cubicBezTo>
                  <a:pt x="2310700" y="-65569"/>
                  <a:pt x="2472126" y="59330"/>
                  <a:pt x="2651308" y="0"/>
                </a:cubicBezTo>
                <a:cubicBezTo>
                  <a:pt x="2680377" y="234254"/>
                  <a:pt x="2623966" y="295895"/>
                  <a:pt x="2651308" y="502926"/>
                </a:cubicBezTo>
                <a:cubicBezTo>
                  <a:pt x="2678650" y="709957"/>
                  <a:pt x="2582472" y="955426"/>
                  <a:pt x="2651308" y="1124189"/>
                </a:cubicBezTo>
                <a:cubicBezTo>
                  <a:pt x="2720144" y="1292952"/>
                  <a:pt x="2649193" y="1521554"/>
                  <a:pt x="2651308" y="1686283"/>
                </a:cubicBezTo>
                <a:cubicBezTo>
                  <a:pt x="2653423" y="1851012"/>
                  <a:pt x="2610685" y="2014050"/>
                  <a:pt x="2651308" y="2218793"/>
                </a:cubicBezTo>
                <a:cubicBezTo>
                  <a:pt x="2691931" y="2423536"/>
                  <a:pt x="2565917" y="2731244"/>
                  <a:pt x="2651308" y="2958391"/>
                </a:cubicBezTo>
                <a:cubicBezTo>
                  <a:pt x="2436701" y="3010589"/>
                  <a:pt x="2222865" y="2922662"/>
                  <a:pt x="2094533" y="2958391"/>
                </a:cubicBezTo>
                <a:cubicBezTo>
                  <a:pt x="1966202" y="2994120"/>
                  <a:pt x="1730108" y="2916177"/>
                  <a:pt x="1537759" y="2958391"/>
                </a:cubicBezTo>
                <a:cubicBezTo>
                  <a:pt x="1345410" y="3000605"/>
                  <a:pt x="1279808" y="2940887"/>
                  <a:pt x="1060523" y="2958391"/>
                </a:cubicBezTo>
                <a:cubicBezTo>
                  <a:pt x="841238" y="2975895"/>
                  <a:pt x="675004" y="2933695"/>
                  <a:pt x="556775" y="2958391"/>
                </a:cubicBezTo>
                <a:cubicBezTo>
                  <a:pt x="438546" y="2983087"/>
                  <a:pt x="258887" y="2945197"/>
                  <a:pt x="0" y="2958391"/>
                </a:cubicBezTo>
                <a:cubicBezTo>
                  <a:pt x="-36052" y="2666808"/>
                  <a:pt x="32057" y="2609582"/>
                  <a:pt x="0" y="2307545"/>
                </a:cubicBezTo>
                <a:cubicBezTo>
                  <a:pt x="-32057" y="2005508"/>
                  <a:pt x="2139" y="1919307"/>
                  <a:pt x="0" y="1745451"/>
                </a:cubicBezTo>
                <a:cubicBezTo>
                  <a:pt x="-2139" y="1571595"/>
                  <a:pt x="46064" y="1413762"/>
                  <a:pt x="0" y="1242524"/>
                </a:cubicBezTo>
                <a:cubicBezTo>
                  <a:pt x="-46064" y="1071286"/>
                  <a:pt x="27264" y="934627"/>
                  <a:pt x="0" y="680430"/>
                </a:cubicBezTo>
                <a:cubicBezTo>
                  <a:pt x="-27264" y="426233"/>
                  <a:pt x="52675" y="295714"/>
                  <a:pt x="0" y="0"/>
                </a:cubicBezTo>
                <a:close/>
              </a:path>
            </a:pathLst>
          </a:custGeom>
          <a:noFill/>
          <a:ln>
            <a:noFill/>
          </a:ln>
        </p:spPr>
      </p:pic>
      <p:sp>
        <p:nvSpPr>
          <p:cNvPr id="77" name="Google Shape;77;p1"/>
          <p:cNvSpPr/>
          <p:nvPr/>
        </p:nvSpPr>
        <p:spPr>
          <a:xfrm>
            <a:off x="428475" y="398900"/>
            <a:ext cx="4398600" cy="3280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78" name="Google Shape;78;p1"/>
          <p:cNvPicPr preferRelativeResize="0"/>
          <p:nvPr/>
        </p:nvPicPr>
        <p:blipFill rotWithShape="1">
          <a:blip r:embed="rId20">
            <a:alphaModFix/>
          </a:blip>
          <a:srcRect b="0" l="0" r="0" t="0"/>
          <a:stretch/>
        </p:blipFill>
        <p:spPr>
          <a:xfrm>
            <a:off x="-76551" y="240950"/>
            <a:ext cx="5408663" cy="3939475"/>
          </a:xfrm>
          <a:prstGeom prst="rect">
            <a:avLst/>
          </a:prstGeom>
          <a:noFill/>
          <a:ln>
            <a:noFill/>
          </a:ln>
        </p:spPr>
      </p:pic>
      <p:sp>
        <p:nvSpPr>
          <p:cNvPr id="79" name="Google Shape;79;p1"/>
          <p:cNvSpPr/>
          <p:nvPr/>
        </p:nvSpPr>
        <p:spPr>
          <a:xfrm>
            <a:off x="31339475" y="22289600"/>
            <a:ext cx="9076866" cy="840217"/>
          </a:xfrm>
          <a:custGeom>
            <a:rect b="b" l="l" r="r" t="t"/>
            <a:pathLst>
              <a:path extrusionOk="0" h="807901" w="8385096">
                <a:moveTo>
                  <a:pt x="0" y="0"/>
                </a:moveTo>
                <a:cubicBezTo>
                  <a:pt x="210525" y="-20081"/>
                  <a:pt x="281376" y="25484"/>
                  <a:pt x="515084" y="0"/>
                </a:cubicBezTo>
                <a:cubicBezTo>
                  <a:pt x="808408" y="-33624"/>
                  <a:pt x="913143" y="43072"/>
                  <a:pt x="1114020" y="0"/>
                </a:cubicBezTo>
                <a:cubicBezTo>
                  <a:pt x="1297738" y="27174"/>
                  <a:pt x="1483968" y="87796"/>
                  <a:pt x="1796806" y="0"/>
                </a:cubicBezTo>
                <a:cubicBezTo>
                  <a:pt x="2096497" y="-29126"/>
                  <a:pt x="2326641" y="20368"/>
                  <a:pt x="2563444" y="0"/>
                </a:cubicBezTo>
                <a:cubicBezTo>
                  <a:pt x="2803393" y="-62470"/>
                  <a:pt x="3026761" y="19362"/>
                  <a:pt x="3330081" y="0"/>
                </a:cubicBezTo>
                <a:cubicBezTo>
                  <a:pt x="3697763" y="-10980"/>
                  <a:pt x="3708798" y="50164"/>
                  <a:pt x="4012867" y="0"/>
                </a:cubicBezTo>
                <a:cubicBezTo>
                  <a:pt x="4329272" y="-43071"/>
                  <a:pt x="4258475" y="44994"/>
                  <a:pt x="4360250" y="0"/>
                </a:cubicBezTo>
                <a:cubicBezTo>
                  <a:pt x="4382853" y="-2216"/>
                  <a:pt x="4879127" y="-36367"/>
                  <a:pt x="5126887" y="0"/>
                </a:cubicBezTo>
                <a:cubicBezTo>
                  <a:pt x="5415985" y="-54782"/>
                  <a:pt x="5543016" y="12552"/>
                  <a:pt x="5893525" y="0"/>
                </a:cubicBezTo>
                <a:cubicBezTo>
                  <a:pt x="6239007" y="-25713"/>
                  <a:pt x="6294970" y="93715"/>
                  <a:pt x="6492460" y="0"/>
                </a:cubicBezTo>
                <a:cubicBezTo>
                  <a:pt x="6672874" y="-44830"/>
                  <a:pt x="6910216" y="36303"/>
                  <a:pt x="7007545" y="0"/>
                </a:cubicBezTo>
                <a:cubicBezTo>
                  <a:pt x="7076622" y="-13996"/>
                  <a:pt x="7475762" y="119032"/>
                  <a:pt x="7690331" y="0"/>
                </a:cubicBezTo>
                <a:cubicBezTo>
                  <a:pt x="7983343" y="-25748"/>
                  <a:pt x="8133560" y="-1348"/>
                  <a:pt x="8385096" y="0"/>
                </a:cubicBezTo>
                <a:cubicBezTo>
                  <a:pt x="8399230" y="62243"/>
                  <a:pt x="8356403" y="302180"/>
                  <a:pt x="8385096" y="403951"/>
                </a:cubicBezTo>
                <a:cubicBezTo>
                  <a:pt x="8422378" y="487683"/>
                  <a:pt x="8350989" y="718364"/>
                  <a:pt x="8385096" y="807901"/>
                </a:cubicBezTo>
                <a:cubicBezTo>
                  <a:pt x="8223484" y="832198"/>
                  <a:pt x="8189276" y="788237"/>
                  <a:pt x="8037713" y="807901"/>
                </a:cubicBezTo>
                <a:cubicBezTo>
                  <a:pt x="7825861" y="796440"/>
                  <a:pt x="7449012" y="764122"/>
                  <a:pt x="7271076" y="807901"/>
                </a:cubicBezTo>
                <a:cubicBezTo>
                  <a:pt x="7022067" y="854398"/>
                  <a:pt x="7097891" y="762334"/>
                  <a:pt x="6923694" y="807901"/>
                </a:cubicBezTo>
                <a:cubicBezTo>
                  <a:pt x="6786911" y="859774"/>
                  <a:pt x="6689455" y="744205"/>
                  <a:pt x="6492460" y="807901"/>
                </a:cubicBezTo>
                <a:cubicBezTo>
                  <a:pt x="6325463" y="831123"/>
                  <a:pt x="6115485" y="825491"/>
                  <a:pt x="5893525" y="807901"/>
                </a:cubicBezTo>
                <a:cubicBezTo>
                  <a:pt x="5612426" y="835357"/>
                  <a:pt x="5624105" y="777963"/>
                  <a:pt x="5546142" y="807901"/>
                </a:cubicBezTo>
                <a:cubicBezTo>
                  <a:pt x="5452207" y="829763"/>
                  <a:pt x="4930571" y="751958"/>
                  <a:pt x="4779505" y="807901"/>
                </a:cubicBezTo>
                <a:cubicBezTo>
                  <a:pt x="4667484" y="881024"/>
                  <a:pt x="4410836" y="775207"/>
                  <a:pt x="4180569" y="807901"/>
                </a:cubicBezTo>
                <a:cubicBezTo>
                  <a:pt x="3959866" y="854101"/>
                  <a:pt x="3726414" y="831304"/>
                  <a:pt x="3581634" y="807901"/>
                </a:cubicBezTo>
                <a:cubicBezTo>
                  <a:pt x="3424012" y="750653"/>
                  <a:pt x="3204406" y="801425"/>
                  <a:pt x="2982698" y="807901"/>
                </a:cubicBezTo>
                <a:cubicBezTo>
                  <a:pt x="2737771" y="829814"/>
                  <a:pt x="2410670" y="744172"/>
                  <a:pt x="2216061" y="807901"/>
                </a:cubicBezTo>
                <a:cubicBezTo>
                  <a:pt x="1893245" y="840874"/>
                  <a:pt x="1781119" y="835606"/>
                  <a:pt x="1533275" y="807901"/>
                </a:cubicBezTo>
                <a:cubicBezTo>
                  <a:pt x="1378974" y="877775"/>
                  <a:pt x="1204184" y="788631"/>
                  <a:pt x="1018190" y="807901"/>
                </a:cubicBezTo>
                <a:cubicBezTo>
                  <a:pt x="809578" y="986831"/>
                  <a:pt x="286112" y="759187"/>
                  <a:pt x="0" y="807901"/>
                </a:cubicBezTo>
                <a:cubicBezTo>
                  <a:pt x="-2449" y="706897"/>
                  <a:pt x="93794" y="613595"/>
                  <a:pt x="0" y="420109"/>
                </a:cubicBezTo>
                <a:cubicBezTo>
                  <a:pt x="-39326" y="216723"/>
                  <a:pt x="25158" y="124937"/>
                  <a:pt x="0" y="0"/>
                </a:cubicBezTo>
                <a:close/>
              </a:path>
            </a:pathLst>
          </a:custGeom>
          <a:noFill/>
          <a:ln cap="flat" cmpd="sng" w="28575">
            <a:solidFill>
              <a:srgbClr val="002060"/>
            </a:solidFill>
            <a:prstDash val="solid"/>
            <a:miter lim="800000"/>
            <a:headEnd len="sm" w="sm" type="none"/>
            <a:tailEnd len="sm" w="sm" type="none"/>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latin typeface="Arial"/>
                <a:ea typeface="Arial"/>
                <a:cs typeface="Arial"/>
                <a:sym typeface="Arial"/>
              </a:rPr>
              <a:t>Figure </a:t>
            </a:r>
            <a:r>
              <a:rPr b="1" lang="en-US" sz="2400"/>
              <a:t>8</a:t>
            </a:r>
            <a:r>
              <a:rPr b="1" i="0" lang="en-US" sz="2400" u="none" cap="none" strike="noStrike">
                <a:latin typeface="Arial"/>
                <a:ea typeface="Arial"/>
                <a:cs typeface="Arial"/>
                <a:sym typeface="Arial"/>
              </a:rPr>
              <a:t>.</a:t>
            </a:r>
            <a:endParaRPr b="1" i="0" sz="24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lang="en-US" sz="2400"/>
              <a:t> </a:t>
            </a:r>
            <a:r>
              <a:rPr b="0" i="0" lang="en-US" sz="2400" u="none" cap="none" strike="noStrike">
                <a:latin typeface="Arial"/>
                <a:ea typeface="Arial"/>
                <a:cs typeface="Arial"/>
                <a:sym typeface="Arial"/>
              </a:rPr>
              <a:t>Research </a:t>
            </a:r>
            <a:r>
              <a:rPr lang="en-US" sz="2400"/>
              <a:t>participants interest in STEM</a:t>
            </a:r>
            <a:endParaRPr b="0" i="0" sz="14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Jay Larson</dc:creator>
</cp:coreProperties>
</file>