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860" r:id="rId2"/>
  </p:sldMasterIdLst>
  <p:notesMasterIdLst>
    <p:notesMasterId r:id="rId13"/>
  </p:notesMasterIdLst>
  <p:sldIdLst>
    <p:sldId id="258" r:id="rId3"/>
    <p:sldId id="270" r:id="rId4"/>
    <p:sldId id="275" r:id="rId5"/>
    <p:sldId id="277" r:id="rId6"/>
    <p:sldId id="274" r:id="rId7"/>
    <p:sldId id="273" r:id="rId8"/>
    <p:sldId id="276" r:id="rId9"/>
    <p:sldId id="272" r:id="rId10"/>
    <p:sldId id="278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512064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1pPr>
    <a:lvl2pPr marL="256032" algn="l" defTabSz="512064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2pPr>
    <a:lvl3pPr marL="512064" algn="l" defTabSz="512064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3pPr>
    <a:lvl4pPr marL="768096" algn="l" defTabSz="512064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4pPr>
    <a:lvl5pPr marL="1024128" algn="l" defTabSz="512064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5pPr>
    <a:lvl6pPr marL="1280160" algn="l" defTabSz="512064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6pPr>
    <a:lvl7pPr marL="1536192" algn="l" defTabSz="512064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7pPr>
    <a:lvl8pPr marL="1792224" algn="l" defTabSz="512064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8pPr>
    <a:lvl9pPr marL="2048256" algn="l" defTabSz="512064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0" userDrawn="1">
          <p15:clr>
            <a:srgbClr val="A4A3A4"/>
          </p15:clr>
        </p15:guide>
        <p15:guide id="2" pos="14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E7A8902-D11C-5C92-E498-DFF2D8187C10}" name="Guest User" initials="GU" userId="S::urn:spo:anon#f2f972e47605857b19bd75d4c5a9403e43b003e447dec457e323aefe16449d89::" providerId="AD"/>
  <p188:author id="{69B4206A-8874-371A-2CCD-C857EFDAB05C}" name="Tsigab, Yohannes" initials="TY" userId="S::yohannes.tsigab@udc.edu::6ecc8121-8c85-4d24-9c9b-eea0a6d7c56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4AAD"/>
    <a:srgbClr val="FFC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13D566-8F9E-4129-A8F5-49F9FA96E1DC}" v="13" dt="2024-08-08T21:36:44.8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59" autoAdjust="0"/>
    <p:restoredTop sz="94726" autoAdjust="0"/>
  </p:normalViewPr>
  <p:slideViewPr>
    <p:cSldViewPr>
      <p:cViewPr varScale="1">
        <p:scale>
          <a:sx n="85" d="100"/>
          <a:sy n="85" d="100"/>
        </p:scale>
        <p:origin x="669" y="30"/>
      </p:cViewPr>
      <p:guideLst>
        <p:guide orient="horz" pos="1440"/>
        <p:guide pos="14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ston waggoner" userId="f0d1077cf9952ff4" providerId="LiveId" clId="{0B13D566-8F9E-4129-A8F5-49F9FA96E1DC}"/>
    <pc:docChg chg="undo custSel addSld modSld sldOrd">
      <pc:chgData name="weston waggoner" userId="f0d1077cf9952ff4" providerId="LiveId" clId="{0B13D566-8F9E-4129-A8F5-49F9FA96E1DC}" dt="2024-08-11T17:08:17.838" v="2274" actId="1076"/>
      <pc:docMkLst>
        <pc:docMk/>
      </pc:docMkLst>
      <pc:sldChg chg="modSp mod">
        <pc:chgData name="weston waggoner" userId="f0d1077cf9952ff4" providerId="LiveId" clId="{0B13D566-8F9E-4129-A8F5-49F9FA96E1DC}" dt="2024-08-08T21:19:23.467" v="177" actId="20577"/>
        <pc:sldMkLst>
          <pc:docMk/>
          <pc:sldMk cId="2122413140" sldId="258"/>
        </pc:sldMkLst>
        <pc:spChg chg="mod">
          <ac:chgData name="weston waggoner" userId="f0d1077cf9952ff4" providerId="LiveId" clId="{0B13D566-8F9E-4129-A8F5-49F9FA96E1DC}" dt="2024-08-08T21:17:55.625" v="71" actId="20577"/>
          <ac:spMkLst>
            <pc:docMk/>
            <pc:sldMk cId="2122413140" sldId="258"/>
            <ac:spMk id="2" creationId="{98668687-F8BD-B9FB-CD5E-0EAD0B9A46DD}"/>
          </ac:spMkLst>
        </pc:spChg>
        <pc:spChg chg="mod">
          <ac:chgData name="weston waggoner" userId="f0d1077cf9952ff4" providerId="LiveId" clId="{0B13D566-8F9E-4129-A8F5-49F9FA96E1DC}" dt="2024-08-08T21:17:46.543" v="51" actId="20577"/>
          <ac:spMkLst>
            <pc:docMk/>
            <pc:sldMk cId="2122413140" sldId="258"/>
            <ac:spMk id="4" creationId="{263B0B0D-CB88-4DF9-E7A2-74DB576A0F1F}"/>
          </ac:spMkLst>
        </pc:spChg>
        <pc:spChg chg="mod">
          <ac:chgData name="weston waggoner" userId="f0d1077cf9952ff4" providerId="LiveId" clId="{0B13D566-8F9E-4129-A8F5-49F9FA96E1DC}" dt="2024-08-08T21:19:23.467" v="177" actId="20577"/>
          <ac:spMkLst>
            <pc:docMk/>
            <pc:sldMk cId="2122413140" sldId="258"/>
            <ac:spMk id="5" creationId="{BB2ADBDD-959D-993F-4899-AADEDB57B1BE}"/>
          </ac:spMkLst>
        </pc:spChg>
        <pc:spChg chg="mod">
          <ac:chgData name="weston waggoner" userId="f0d1077cf9952ff4" providerId="LiveId" clId="{0B13D566-8F9E-4129-A8F5-49F9FA96E1DC}" dt="2024-08-08T21:18:21.437" v="122" actId="20577"/>
          <ac:spMkLst>
            <pc:docMk/>
            <pc:sldMk cId="2122413140" sldId="258"/>
            <ac:spMk id="8" creationId="{6A7E69EB-13F9-8130-AAAE-4D9F64E78DDD}"/>
          </ac:spMkLst>
        </pc:spChg>
      </pc:sldChg>
      <pc:sldChg chg="addSp delSp modSp mod">
        <pc:chgData name="weston waggoner" userId="f0d1077cf9952ff4" providerId="LiveId" clId="{0B13D566-8F9E-4129-A8F5-49F9FA96E1DC}" dt="2024-08-08T23:28:28.966" v="1483" actId="1076"/>
        <pc:sldMkLst>
          <pc:docMk/>
          <pc:sldMk cId="1423485475" sldId="270"/>
        </pc:sldMkLst>
        <pc:spChg chg="add del mod">
          <ac:chgData name="weston waggoner" userId="f0d1077cf9952ff4" providerId="LiveId" clId="{0B13D566-8F9E-4129-A8F5-49F9FA96E1DC}" dt="2024-08-08T23:27:14.289" v="1466" actId="22"/>
          <ac:spMkLst>
            <pc:docMk/>
            <pc:sldMk cId="1423485475" sldId="270"/>
            <ac:spMk id="5" creationId="{A4940FF4-718B-4705-A5A4-F311052A60CF}"/>
          </ac:spMkLst>
        </pc:spChg>
        <pc:spChg chg="add mod">
          <ac:chgData name="weston waggoner" userId="f0d1077cf9952ff4" providerId="LiveId" clId="{0B13D566-8F9E-4129-A8F5-49F9FA96E1DC}" dt="2024-08-08T23:27:34.281" v="1480" actId="1076"/>
          <ac:spMkLst>
            <pc:docMk/>
            <pc:sldMk cId="1423485475" sldId="270"/>
            <ac:spMk id="7" creationId="{62C27CFB-BB28-9333-557F-B5D600903749}"/>
          </ac:spMkLst>
        </pc:spChg>
        <pc:spChg chg="mod">
          <ac:chgData name="weston waggoner" userId="f0d1077cf9952ff4" providerId="LiveId" clId="{0B13D566-8F9E-4129-A8F5-49F9FA96E1DC}" dt="2024-08-08T21:20:16.779" v="213" actId="20577"/>
          <ac:spMkLst>
            <pc:docMk/>
            <pc:sldMk cId="1423485475" sldId="270"/>
            <ac:spMk id="51" creationId="{00000000-0000-0000-0000-000000000000}"/>
          </ac:spMkLst>
        </pc:spChg>
        <pc:spChg chg="mod">
          <ac:chgData name="weston waggoner" userId="f0d1077cf9952ff4" providerId="LiveId" clId="{0B13D566-8F9E-4129-A8F5-49F9FA96E1DC}" dt="2024-08-08T23:28:28.966" v="1483" actId="1076"/>
          <ac:spMkLst>
            <pc:docMk/>
            <pc:sldMk cId="1423485475" sldId="270"/>
            <ac:spMk id="52" creationId="{00000000-0000-0000-0000-000000000000}"/>
          </ac:spMkLst>
        </pc:spChg>
        <pc:picChg chg="add mod">
          <ac:chgData name="weston waggoner" userId="f0d1077cf9952ff4" providerId="LiveId" clId="{0B13D566-8F9E-4129-A8F5-49F9FA96E1DC}" dt="2024-08-08T23:28:12.438" v="1482" actId="14100"/>
          <ac:picMkLst>
            <pc:docMk/>
            <pc:sldMk cId="1423485475" sldId="270"/>
            <ac:picMk id="2" creationId="{921F46DF-9CD7-9DE2-AE46-2041DBA3F8A7}"/>
          </ac:picMkLst>
        </pc:picChg>
        <pc:picChg chg="add mod">
          <ac:chgData name="weston waggoner" userId="f0d1077cf9952ff4" providerId="LiveId" clId="{0B13D566-8F9E-4129-A8F5-49F9FA96E1DC}" dt="2024-08-08T21:20:53.539" v="219" actId="1076"/>
          <ac:picMkLst>
            <pc:docMk/>
            <pc:sldMk cId="1423485475" sldId="270"/>
            <ac:picMk id="3" creationId="{2AB402A0-2DE0-EACD-ABAF-AE48AB0B8975}"/>
          </ac:picMkLst>
        </pc:picChg>
      </pc:sldChg>
      <pc:sldChg chg="addSp modSp add mod">
        <pc:chgData name="weston waggoner" userId="f0d1077cf9952ff4" providerId="LiveId" clId="{0B13D566-8F9E-4129-A8F5-49F9FA96E1DC}" dt="2024-08-11T17:08:17.838" v="2274" actId="1076"/>
        <pc:sldMkLst>
          <pc:docMk/>
          <pc:sldMk cId="3113982230" sldId="271"/>
        </pc:sldMkLst>
        <pc:spChg chg="add mod">
          <ac:chgData name="weston waggoner" userId="f0d1077cf9952ff4" providerId="LiveId" clId="{0B13D566-8F9E-4129-A8F5-49F9FA96E1DC}" dt="2024-08-08T21:37:28.147" v="802" actId="14100"/>
          <ac:spMkLst>
            <pc:docMk/>
            <pc:sldMk cId="3113982230" sldId="271"/>
            <ac:spMk id="5" creationId="{7423E0CA-DDD9-B508-469D-5A160BEFFCA3}"/>
          </ac:spMkLst>
        </pc:spChg>
        <pc:spChg chg="add mod">
          <ac:chgData name="weston waggoner" userId="f0d1077cf9952ff4" providerId="LiveId" clId="{0B13D566-8F9E-4129-A8F5-49F9FA96E1DC}" dt="2024-08-08T21:37:47.632" v="805" actId="14100"/>
          <ac:spMkLst>
            <pc:docMk/>
            <pc:sldMk cId="3113982230" sldId="271"/>
            <ac:spMk id="7" creationId="{48F53337-71FA-4BD2-A7D5-5E97CE39DD1C}"/>
          </ac:spMkLst>
        </pc:spChg>
        <pc:spChg chg="add mod">
          <ac:chgData name="weston waggoner" userId="f0d1077cf9952ff4" providerId="LiveId" clId="{0B13D566-8F9E-4129-A8F5-49F9FA96E1DC}" dt="2024-08-11T17:08:14.085" v="2273" actId="1076"/>
          <ac:spMkLst>
            <pc:docMk/>
            <pc:sldMk cId="3113982230" sldId="271"/>
            <ac:spMk id="9" creationId="{50FF3DD5-6839-7CA3-F629-F87D016DCD8E}"/>
          </ac:spMkLst>
        </pc:spChg>
        <pc:spChg chg="mod">
          <ac:chgData name="weston waggoner" userId="f0d1077cf9952ff4" providerId="LiveId" clId="{0B13D566-8F9E-4129-A8F5-49F9FA96E1DC}" dt="2024-08-08T21:35:37.811" v="780" actId="20577"/>
          <ac:spMkLst>
            <pc:docMk/>
            <pc:sldMk cId="3113982230" sldId="271"/>
            <ac:spMk id="51" creationId="{00000000-0000-0000-0000-000000000000}"/>
          </ac:spMkLst>
        </pc:spChg>
        <pc:spChg chg="mod">
          <ac:chgData name="weston waggoner" userId="f0d1077cf9952ff4" providerId="LiveId" clId="{0B13D566-8F9E-4129-A8F5-49F9FA96E1DC}" dt="2024-08-11T17:07:15.890" v="2264" actId="207"/>
          <ac:spMkLst>
            <pc:docMk/>
            <pc:sldMk cId="3113982230" sldId="271"/>
            <ac:spMk id="52" creationId="{00000000-0000-0000-0000-000000000000}"/>
          </ac:spMkLst>
        </pc:spChg>
        <pc:picChg chg="add mod">
          <ac:chgData name="weston waggoner" userId="f0d1077cf9952ff4" providerId="LiveId" clId="{0B13D566-8F9E-4129-A8F5-49F9FA96E1DC}" dt="2024-08-08T21:36:33.748" v="797" actId="1076"/>
          <ac:picMkLst>
            <pc:docMk/>
            <pc:sldMk cId="3113982230" sldId="271"/>
            <ac:picMk id="2" creationId="{B610DFBC-98B1-0A90-B2CD-1001D376D0E5}"/>
          </ac:picMkLst>
        </pc:picChg>
        <pc:picChg chg="add mod">
          <ac:chgData name="weston waggoner" userId="f0d1077cf9952ff4" providerId="LiveId" clId="{0B13D566-8F9E-4129-A8F5-49F9FA96E1DC}" dt="2024-08-11T17:08:17.838" v="2274" actId="1076"/>
          <ac:picMkLst>
            <pc:docMk/>
            <pc:sldMk cId="3113982230" sldId="271"/>
            <ac:picMk id="3" creationId="{80329675-0901-2532-E8A9-13F1DF5B9EA0}"/>
          </ac:picMkLst>
        </pc:picChg>
      </pc:sldChg>
      <pc:sldChg chg="addSp delSp modSp add mod">
        <pc:chgData name="weston waggoner" userId="f0d1077cf9952ff4" providerId="LiveId" clId="{0B13D566-8F9E-4129-A8F5-49F9FA96E1DC}" dt="2024-08-09T00:59:27.080" v="2157" actId="1076"/>
        <pc:sldMkLst>
          <pc:docMk/>
          <pc:sldMk cId="3252154097" sldId="272"/>
        </pc:sldMkLst>
        <pc:spChg chg="add del mod">
          <ac:chgData name="weston waggoner" userId="f0d1077cf9952ff4" providerId="LiveId" clId="{0B13D566-8F9E-4129-A8F5-49F9FA96E1DC}" dt="2024-08-08T23:14:14.476" v="1355" actId="478"/>
          <ac:spMkLst>
            <pc:docMk/>
            <pc:sldMk cId="3252154097" sldId="272"/>
            <ac:spMk id="5" creationId="{1F28EC55-0FAF-0214-F0C7-05DD3170F12E}"/>
          </ac:spMkLst>
        </pc:spChg>
        <pc:spChg chg="add mod">
          <ac:chgData name="weston waggoner" userId="f0d1077cf9952ff4" providerId="LiveId" clId="{0B13D566-8F9E-4129-A8F5-49F9FA96E1DC}" dt="2024-08-09T00:59:24.049" v="2156" actId="1076"/>
          <ac:spMkLst>
            <pc:docMk/>
            <pc:sldMk cId="3252154097" sldId="272"/>
            <ac:spMk id="17" creationId="{2EFC04C9-C50E-2AFA-3EAF-9944BEBC407E}"/>
          </ac:spMkLst>
        </pc:spChg>
        <pc:spChg chg="mod">
          <ac:chgData name="weston waggoner" userId="f0d1077cf9952ff4" providerId="LiveId" clId="{0B13D566-8F9E-4129-A8F5-49F9FA96E1DC}" dt="2024-08-09T00:41:03.575" v="1854" actId="20577"/>
          <ac:spMkLst>
            <pc:docMk/>
            <pc:sldMk cId="3252154097" sldId="272"/>
            <ac:spMk id="51" creationId="{00000000-0000-0000-0000-000000000000}"/>
          </ac:spMkLst>
        </pc:spChg>
        <pc:spChg chg="mod">
          <ac:chgData name="weston waggoner" userId="f0d1077cf9952ff4" providerId="LiveId" clId="{0B13D566-8F9E-4129-A8F5-49F9FA96E1DC}" dt="2024-08-09T00:58:37.830" v="2152" actId="1076"/>
          <ac:spMkLst>
            <pc:docMk/>
            <pc:sldMk cId="3252154097" sldId="272"/>
            <ac:spMk id="52" creationId="{00000000-0000-0000-0000-000000000000}"/>
          </ac:spMkLst>
        </pc:spChg>
        <pc:picChg chg="add del mod">
          <ac:chgData name="weston waggoner" userId="f0d1077cf9952ff4" providerId="LiveId" clId="{0B13D566-8F9E-4129-A8F5-49F9FA96E1DC}" dt="2024-08-08T23:02:29.690" v="1327" actId="478"/>
          <ac:picMkLst>
            <pc:docMk/>
            <pc:sldMk cId="3252154097" sldId="272"/>
            <ac:picMk id="3" creationId="{F760C415-7516-23F0-53A2-2201FEF065B5}"/>
          </ac:picMkLst>
        </pc:picChg>
        <pc:picChg chg="add mod">
          <ac:chgData name="weston waggoner" userId="f0d1077cf9952ff4" providerId="LiveId" clId="{0B13D566-8F9E-4129-A8F5-49F9FA96E1DC}" dt="2024-08-09T00:38:41.891" v="1821" actId="1076"/>
          <ac:picMkLst>
            <pc:docMk/>
            <pc:sldMk cId="3252154097" sldId="272"/>
            <ac:picMk id="7" creationId="{E5A61163-01FD-684E-E665-983F3BE32065}"/>
          </ac:picMkLst>
        </pc:picChg>
        <pc:picChg chg="add mod">
          <ac:chgData name="weston waggoner" userId="f0d1077cf9952ff4" providerId="LiveId" clId="{0B13D566-8F9E-4129-A8F5-49F9FA96E1DC}" dt="2024-08-09T00:38:46.161" v="1822" actId="1076"/>
          <ac:picMkLst>
            <pc:docMk/>
            <pc:sldMk cId="3252154097" sldId="272"/>
            <ac:picMk id="9" creationId="{65BFEA35-B32A-596D-ADD5-124F8ED4E200}"/>
          </ac:picMkLst>
        </pc:picChg>
        <pc:picChg chg="add mod">
          <ac:chgData name="weston waggoner" userId="f0d1077cf9952ff4" providerId="LiveId" clId="{0B13D566-8F9E-4129-A8F5-49F9FA96E1DC}" dt="2024-08-09T00:38:50.704" v="1823" actId="1076"/>
          <ac:picMkLst>
            <pc:docMk/>
            <pc:sldMk cId="3252154097" sldId="272"/>
            <ac:picMk id="11" creationId="{F9A61AD3-2ECD-A2E2-721E-8AC72CE47390}"/>
          </ac:picMkLst>
        </pc:picChg>
        <pc:picChg chg="add mod">
          <ac:chgData name="weston waggoner" userId="f0d1077cf9952ff4" providerId="LiveId" clId="{0B13D566-8F9E-4129-A8F5-49F9FA96E1DC}" dt="2024-08-09T00:38:57.298" v="1824" actId="1076"/>
          <ac:picMkLst>
            <pc:docMk/>
            <pc:sldMk cId="3252154097" sldId="272"/>
            <ac:picMk id="13" creationId="{4D7C4AA8-910F-0BF9-5876-99C97EDA39D3}"/>
          </ac:picMkLst>
        </pc:picChg>
        <pc:picChg chg="add mod">
          <ac:chgData name="weston waggoner" userId="f0d1077cf9952ff4" providerId="LiveId" clId="{0B13D566-8F9E-4129-A8F5-49F9FA96E1DC}" dt="2024-08-09T00:59:27.080" v="2157" actId="1076"/>
          <ac:picMkLst>
            <pc:docMk/>
            <pc:sldMk cId="3252154097" sldId="272"/>
            <ac:picMk id="15" creationId="{CE13EB19-B669-139F-1F8E-BFC63991F72E}"/>
          </ac:picMkLst>
        </pc:picChg>
      </pc:sldChg>
      <pc:sldChg chg="addSp modSp add mod">
        <pc:chgData name="weston waggoner" userId="f0d1077cf9952ff4" providerId="LiveId" clId="{0B13D566-8F9E-4129-A8F5-49F9FA96E1DC}" dt="2024-08-09T00:54:07.577" v="2123" actId="1076"/>
        <pc:sldMkLst>
          <pc:docMk/>
          <pc:sldMk cId="2946502969" sldId="273"/>
        </pc:sldMkLst>
        <pc:spChg chg="add mod">
          <ac:chgData name="weston waggoner" userId="f0d1077cf9952ff4" providerId="LiveId" clId="{0B13D566-8F9E-4129-A8F5-49F9FA96E1DC}" dt="2024-08-09T00:52:28.782" v="2108" actId="14100"/>
          <ac:spMkLst>
            <pc:docMk/>
            <pc:sldMk cId="2946502969" sldId="273"/>
            <ac:spMk id="5" creationId="{9124230E-6049-7383-95C9-77D041B4836E}"/>
          </ac:spMkLst>
        </pc:spChg>
        <pc:spChg chg="add mod">
          <ac:chgData name="weston waggoner" userId="f0d1077cf9952ff4" providerId="LiveId" clId="{0B13D566-8F9E-4129-A8F5-49F9FA96E1DC}" dt="2024-08-09T00:53:04.925" v="2113" actId="14100"/>
          <ac:spMkLst>
            <pc:docMk/>
            <pc:sldMk cId="2946502969" sldId="273"/>
            <ac:spMk id="7" creationId="{54CF8EFE-D40E-E037-DB72-B83224C6CB97}"/>
          </ac:spMkLst>
        </pc:spChg>
        <pc:spChg chg="mod">
          <ac:chgData name="weston waggoner" userId="f0d1077cf9952ff4" providerId="LiveId" clId="{0B13D566-8F9E-4129-A8F5-49F9FA96E1DC}" dt="2024-08-09T00:47:25.567" v="2066" actId="20577"/>
          <ac:spMkLst>
            <pc:docMk/>
            <pc:sldMk cId="2946502969" sldId="273"/>
            <ac:spMk id="51" creationId="{00000000-0000-0000-0000-000000000000}"/>
          </ac:spMkLst>
        </pc:spChg>
        <pc:spChg chg="mod">
          <ac:chgData name="weston waggoner" userId="f0d1077cf9952ff4" providerId="LiveId" clId="{0B13D566-8F9E-4129-A8F5-49F9FA96E1DC}" dt="2024-08-09T00:52:41.871" v="2110" actId="27636"/>
          <ac:spMkLst>
            <pc:docMk/>
            <pc:sldMk cId="2946502969" sldId="273"/>
            <ac:spMk id="52" creationId="{00000000-0000-0000-0000-000000000000}"/>
          </ac:spMkLst>
        </pc:spChg>
        <pc:picChg chg="add mod">
          <ac:chgData name="weston waggoner" userId="f0d1077cf9952ff4" providerId="LiveId" clId="{0B13D566-8F9E-4129-A8F5-49F9FA96E1DC}" dt="2024-08-09T00:51:59.678" v="2100" actId="1076"/>
          <ac:picMkLst>
            <pc:docMk/>
            <pc:sldMk cId="2946502969" sldId="273"/>
            <ac:picMk id="2" creationId="{6B7E0416-6193-2108-5D99-4C6A7E077937}"/>
          </ac:picMkLst>
        </pc:picChg>
        <pc:picChg chg="add mod">
          <ac:chgData name="weston waggoner" userId="f0d1077cf9952ff4" providerId="LiveId" clId="{0B13D566-8F9E-4129-A8F5-49F9FA96E1DC}" dt="2024-08-09T00:54:07.577" v="2123" actId="1076"/>
          <ac:picMkLst>
            <pc:docMk/>
            <pc:sldMk cId="2946502969" sldId="273"/>
            <ac:picMk id="3" creationId="{5521208A-EEBF-DFAD-5F26-1BEEC5813546}"/>
          </ac:picMkLst>
        </pc:picChg>
        <pc:picChg chg="add mod">
          <ac:chgData name="weston waggoner" userId="f0d1077cf9952ff4" providerId="LiveId" clId="{0B13D566-8F9E-4129-A8F5-49F9FA96E1DC}" dt="2024-08-09T00:53:50.084" v="2121" actId="1076"/>
          <ac:picMkLst>
            <pc:docMk/>
            <pc:sldMk cId="2946502969" sldId="273"/>
            <ac:picMk id="8" creationId="{CF5055CB-9E83-C778-17FA-569584EDC3C0}"/>
          </ac:picMkLst>
        </pc:picChg>
      </pc:sldChg>
      <pc:sldChg chg="addSp modSp add mod">
        <pc:chgData name="weston waggoner" userId="f0d1077cf9952ff4" providerId="LiveId" clId="{0B13D566-8F9E-4129-A8F5-49F9FA96E1DC}" dt="2024-08-09T00:49:44.622" v="2081" actId="1076"/>
        <pc:sldMkLst>
          <pc:docMk/>
          <pc:sldMk cId="89736260" sldId="274"/>
        </pc:sldMkLst>
        <pc:spChg chg="add mod">
          <ac:chgData name="weston waggoner" userId="f0d1077cf9952ff4" providerId="LiveId" clId="{0B13D566-8F9E-4129-A8F5-49F9FA96E1DC}" dt="2024-08-09T00:49:24.732" v="2079" actId="1076"/>
          <ac:spMkLst>
            <pc:docMk/>
            <pc:sldMk cId="89736260" sldId="274"/>
            <ac:spMk id="6" creationId="{3AC65335-8AF5-67E4-B490-923EEE601743}"/>
          </ac:spMkLst>
        </pc:spChg>
        <pc:spChg chg="add mod">
          <ac:chgData name="weston waggoner" userId="f0d1077cf9952ff4" providerId="LiveId" clId="{0B13D566-8F9E-4129-A8F5-49F9FA96E1DC}" dt="2024-08-09T00:48:35.949" v="2074" actId="1076"/>
          <ac:spMkLst>
            <pc:docMk/>
            <pc:sldMk cId="89736260" sldId="274"/>
            <ac:spMk id="8" creationId="{AD96844B-075E-65E6-7975-A1CB35E51F77}"/>
          </ac:spMkLst>
        </pc:spChg>
        <pc:spChg chg="mod">
          <ac:chgData name="weston waggoner" userId="f0d1077cf9952ff4" providerId="LiveId" clId="{0B13D566-8F9E-4129-A8F5-49F9FA96E1DC}" dt="2024-08-08T21:24:24.747" v="317" actId="20577"/>
          <ac:spMkLst>
            <pc:docMk/>
            <pc:sldMk cId="89736260" sldId="274"/>
            <ac:spMk id="51" creationId="{00000000-0000-0000-0000-000000000000}"/>
          </ac:spMkLst>
        </pc:spChg>
        <pc:spChg chg="mod">
          <ac:chgData name="weston waggoner" userId="f0d1077cf9952ff4" providerId="LiveId" clId="{0B13D566-8F9E-4129-A8F5-49F9FA96E1DC}" dt="2024-08-09T00:48:04.438" v="2070" actId="1076"/>
          <ac:spMkLst>
            <pc:docMk/>
            <pc:sldMk cId="89736260" sldId="274"/>
            <ac:spMk id="52" creationId="{00000000-0000-0000-0000-000000000000}"/>
          </ac:spMkLst>
        </pc:spChg>
        <pc:picChg chg="add mod">
          <ac:chgData name="weston waggoner" userId="f0d1077cf9952ff4" providerId="LiveId" clId="{0B13D566-8F9E-4129-A8F5-49F9FA96E1DC}" dt="2024-08-09T00:49:44.622" v="2081" actId="1076"/>
          <ac:picMkLst>
            <pc:docMk/>
            <pc:sldMk cId="89736260" sldId="274"/>
            <ac:picMk id="2" creationId="{310B8769-16BF-F34B-8D1A-860A2812828A}"/>
          </ac:picMkLst>
        </pc:picChg>
        <pc:picChg chg="add mod">
          <ac:chgData name="weston waggoner" userId="f0d1077cf9952ff4" providerId="LiveId" clId="{0B13D566-8F9E-4129-A8F5-49F9FA96E1DC}" dt="2024-08-09T00:49:28.127" v="2080" actId="1076"/>
          <ac:picMkLst>
            <pc:docMk/>
            <pc:sldMk cId="89736260" sldId="274"/>
            <ac:picMk id="3" creationId="{2160DF64-E99C-990D-14F3-D3E43E958953}"/>
          </ac:picMkLst>
        </pc:picChg>
        <pc:picChg chg="add mod">
          <ac:chgData name="weston waggoner" userId="f0d1077cf9952ff4" providerId="LiveId" clId="{0B13D566-8F9E-4129-A8F5-49F9FA96E1DC}" dt="2024-08-09T00:49:08.782" v="2078" actId="1076"/>
          <ac:picMkLst>
            <pc:docMk/>
            <pc:sldMk cId="89736260" sldId="274"/>
            <ac:picMk id="4" creationId="{5CBCF2CC-16C9-B8C9-18D6-F3CC7A5DFD6B}"/>
          </ac:picMkLst>
        </pc:picChg>
      </pc:sldChg>
      <pc:sldChg chg="addSp delSp modSp add mod">
        <pc:chgData name="weston waggoner" userId="f0d1077cf9952ff4" providerId="LiveId" clId="{0B13D566-8F9E-4129-A8F5-49F9FA96E1DC}" dt="2024-08-09T01:03:35.080" v="2192" actId="1076"/>
        <pc:sldMkLst>
          <pc:docMk/>
          <pc:sldMk cId="1619531450" sldId="275"/>
        </pc:sldMkLst>
        <pc:spChg chg="add del mod">
          <ac:chgData name="weston waggoner" userId="f0d1077cf9952ff4" providerId="LiveId" clId="{0B13D566-8F9E-4129-A8F5-49F9FA96E1DC}" dt="2024-08-09T01:02:26.148" v="2177" actId="478"/>
          <ac:spMkLst>
            <pc:docMk/>
            <pc:sldMk cId="1619531450" sldId="275"/>
            <ac:spMk id="5" creationId="{3429C857-6B0E-29BC-56B2-666E1E6E8623}"/>
          </ac:spMkLst>
        </pc:spChg>
        <pc:spChg chg="add mod">
          <ac:chgData name="weston waggoner" userId="f0d1077cf9952ff4" providerId="LiveId" clId="{0B13D566-8F9E-4129-A8F5-49F9FA96E1DC}" dt="2024-08-09T01:03:30.160" v="2191" actId="1076"/>
          <ac:spMkLst>
            <pc:docMk/>
            <pc:sldMk cId="1619531450" sldId="275"/>
            <ac:spMk id="7" creationId="{99016F15-D5F4-02B6-8A11-9BC22A41C74D}"/>
          </ac:spMkLst>
        </pc:spChg>
        <pc:spChg chg="mod">
          <ac:chgData name="weston waggoner" userId="f0d1077cf9952ff4" providerId="LiveId" clId="{0B13D566-8F9E-4129-A8F5-49F9FA96E1DC}" dt="2024-08-08T21:21:27.562" v="242" actId="20577"/>
          <ac:spMkLst>
            <pc:docMk/>
            <pc:sldMk cId="1619531450" sldId="275"/>
            <ac:spMk id="51" creationId="{00000000-0000-0000-0000-000000000000}"/>
          </ac:spMkLst>
        </pc:spChg>
        <pc:spChg chg="mod">
          <ac:chgData name="weston waggoner" userId="f0d1077cf9952ff4" providerId="LiveId" clId="{0B13D566-8F9E-4129-A8F5-49F9FA96E1DC}" dt="2024-08-09T01:02:17.571" v="2176" actId="368"/>
          <ac:spMkLst>
            <pc:docMk/>
            <pc:sldMk cId="1619531450" sldId="275"/>
            <ac:spMk id="52" creationId="{00000000-0000-0000-0000-000000000000}"/>
          </ac:spMkLst>
        </pc:spChg>
        <pc:picChg chg="add mod">
          <ac:chgData name="weston waggoner" userId="f0d1077cf9952ff4" providerId="LiveId" clId="{0B13D566-8F9E-4129-A8F5-49F9FA96E1DC}" dt="2024-08-09T01:01:50.091" v="2172" actId="1076"/>
          <ac:picMkLst>
            <pc:docMk/>
            <pc:sldMk cId="1619531450" sldId="275"/>
            <ac:picMk id="2" creationId="{006CF19A-4CAC-BCD5-9666-9A526C565C2A}"/>
          </ac:picMkLst>
        </pc:picChg>
        <pc:picChg chg="add mod">
          <ac:chgData name="weston waggoner" userId="f0d1077cf9952ff4" providerId="LiveId" clId="{0B13D566-8F9E-4129-A8F5-49F9FA96E1DC}" dt="2024-08-09T01:03:35.080" v="2192" actId="1076"/>
          <ac:picMkLst>
            <pc:docMk/>
            <pc:sldMk cId="1619531450" sldId="275"/>
            <ac:picMk id="3" creationId="{56072530-F0A1-F766-E29A-BB09499E1E14}"/>
          </ac:picMkLst>
        </pc:picChg>
      </pc:sldChg>
      <pc:sldChg chg="modSp add mod ord">
        <pc:chgData name="weston waggoner" userId="f0d1077cf9952ff4" providerId="LiveId" clId="{0B13D566-8F9E-4129-A8F5-49F9FA96E1DC}" dt="2024-08-09T00:57:05.809" v="2151" actId="1076"/>
        <pc:sldMkLst>
          <pc:docMk/>
          <pc:sldMk cId="1029677579" sldId="276"/>
        </pc:sldMkLst>
        <pc:spChg chg="mod">
          <ac:chgData name="weston waggoner" userId="f0d1077cf9952ff4" providerId="LiveId" clId="{0B13D566-8F9E-4129-A8F5-49F9FA96E1DC}" dt="2024-08-09T00:57:05.809" v="2151" actId="1076"/>
          <ac:spMkLst>
            <pc:docMk/>
            <pc:sldMk cId="1029677579" sldId="276"/>
            <ac:spMk id="5" creationId="{1F28EC55-0FAF-0214-F0C7-05DD3170F12E}"/>
          </ac:spMkLst>
        </pc:spChg>
        <pc:spChg chg="mod">
          <ac:chgData name="weston waggoner" userId="f0d1077cf9952ff4" providerId="LiveId" clId="{0B13D566-8F9E-4129-A8F5-49F9FA96E1DC}" dt="2024-08-09T00:56:46.160" v="2148" actId="1076"/>
          <ac:spMkLst>
            <pc:docMk/>
            <pc:sldMk cId="1029677579" sldId="276"/>
            <ac:spMk id="52" creationId="{00000000-0000-0000-0000-000000000000}"/>
          </ac:spMkLst>
        </pc:spChg>
        <pc:picChg chg="mod">
          <ac:chgData name="weston waggoner" userId="f0d1077cf9952ff4" providerId="LiveId" clId="{0B13D566-8F9E-4129-A8F5-49F9FA96E1DC}" dt="2024-08-09T00:56:54.250" v="2150" actId="14100"/>
          <ac:picMkLst>
            <pc:docMk/>
            <pc:sldMk cId="1029677579" sldId="276"/>
            <ac:picMk id="3" creationId="{F760C415-7516-23F0-53A2-2201FEF065B5}"/>
          </ac:picMkLst>
        </pc:picChg>
      </pc:sldChg>
      <pc:sldChg chg="addSp delSp modSp add mod ord">
        <pc:chgData name="weston waggoner" userId="f0d1077cf9952ff4" providerId="LiveId" clId="{0B13D566-8F9E-4129-A8F5-49F9FA96E1DC}" dt="2024-08-09T01:00:21.531" v="2160" actId="1076"/>
        <pc:sldMkLst>
          <pc:docMk/>
          <pc:sldMk cId="1048615552" sldId="277"/>
        </pc:sldMkLst>
        <pc:spChg chg="add mod">
          <ac:chgData name="weston waggoner" userId="f0d1077cf9952ff4" providerId="LiveId" clId="{0B13D566-8F9E-4129-A8F5-49F9FA96E1DC}" dt="2024-08-09T01:00:16.316" v="2159" actId="1076"/>
          <ac:spMkLst>
            <pc:docMk/>
            <pc:sldMk cId="1048615552" sldId="277"/>
            <ac:spMk id="5" creationId="{DB90F5AA-1167-2B66-04E9-A081B67D3288}"/>
          </ac:spMkLst>
        </pc:spChg>
        <pc:spChg chg="mod">
          <ac:chgData name="weston waggoner" userId="f0d1077cf9952ff4" providerId="LiveId" clId="{0B13D566-8F9E-4129-A8F5-49F9FA96E1DC}" dt="2024-08-08T23:33:56.632" v="1594" actId="20577"/>
          <ac:spMkLst>
            <pc:docMk/>
            <pc:sldMk cId="1048615552" sldId="277"/>
            <ac:spMk id="51" creationId="{00000000-0000-0000-0000-000000000000}"/>
          </ac:spMkLst>
        </pc:spChg>
        <pc:spChg chg="mod">
          <ac:chgData name="weston waggoner" userId="f0d1077cf9952ff4" providerId="LiveId" clId="{0B13D566-8F9E-4129-A8F5-49F9FA96E1DC}" dt="2024-08-09T01:00:08.936" v="2158" actId="1076"/>
          <ac:spMkLst>
            <pc:docMk/>
            <pc:sldMk cId="1048615552" sldId="277"/>
            <ac:spMk id="52" creationId="{00000000-0000-0000-0000-000000000000}"/>
          </ac:spMkLst>
        </pc:spChg>
        <pc:picChg chg="add mod">
          <ac:chgData name="weston waggoner" userId="f0d1077cf9952ff4" providerId="LiveId" clId="{0B13D566-8F9E-4129-A8F5-49F9FA96E1DC}" dt="2024-08-09T01:00:21.531" v="2160" actId="1076"/>
          <ac:picMkLst>
            <pc:docMk/>
            <pc:sldMk cId="1048615552" sldId="277"/>
            <ac:picMk id="3" creationId="{B1FA1816-65D3-7608-CDD4-2314AC063CD2}"/>
          </ac:picMkLst>
        </pc:picChg>
        <pc:picChg chg="del">
          <ac:chgData name="weston waggoner" userId="f0d1077cf9952ff4" providerId="LiveId" clId="{0B13D566-8F9E-4129-A8F5-49F9FA96E1DC}" dt="2024-08-08T23:34:07.864" v="1597" actId="478"/>
          <ac:picMkLst>
            <pc:docMk/>
            <pc:sldMk cId="1048615552" sldId="277"/>
            <ac:picMk id="7" creationId="{E5A61163-01FD-684E-E665-983F3BE32065}"/>
          </ac:picMkLst>
        </pc:picChg>
        <pc:picChg chg="add mod">
          <ac:chgData name="weston waggoner" userId="f0d1077cf9952ff4" providerId="LiveId" clId="{0B13D566-8F9E-4129-A8F5-49F9FA96E1DC}" dt="2024-08-09T00:38:10.225" v="1819" actId="1076"/>
          <ac:picMkLst>
            <pc:docMk/>
            <pc:sldMk cId="1048615552" sldId="277"/>
            <ac:picMk id="8" creationId="{AB32ADA1-5F27-2EF0-9983-578CB6722783}"/>
          </ac:picMkLst>
        </pc:picChg>
        <pc:picChg chg="del">
          <ac:chgData name="weston waggoner" userId="f0d1077cf9952ff4" providerId="LiveId" clId="{0B13D566-8F9E-4129-A8F5-49F9FA96E1DC}" dt="2024-08-08T23:34:06.427" v="1596" actId="478"/>
          <ac:picMkLst>
            <pc:docMk/>
            <pc:sldMk cId="1048615552" sldId="277"/>
            <ac:picMk id="9" creationId="{65BFEA35-B32A-596D-ADD5-124F8ED4E200}"/>
          </ac:picMkLst>
        </pc:picChg>
        <pc:picChg chg="del">
          <ac:chgData name="weston waggoner" userId="f0d1077cf9952ff4" providerId="LiveId" clId="{0B13D566-8F9E-4129-A8F5-49F9FA96E1DC}" dt="2024-08-08T23:34:09.282" v="1598" actId="478"/>
          <ac:picMkLst>
            <pc:docMk/>
            <pc:sldMk cId="1048615552" sldId="277"/>
            <ac:picMk id="11" creationId="{F9A61AD3-2ECD-A2E2-721E-8AC72CE47390}"/>
          </ac:picMkLst>
        </pc:picChg>
        <pc:picChg chg="del">
          <ac:chgData name="weston waggoner" userId="f0d1077cf9952ff4" providerId="LiveId" clId="{0B13D566-8F9E-4129-A8F5-49F9FA96E1DC}" dt="2024-08-08T23:34:05.078" v="1595" actId="478"/>
          <ac:picMkLst>
            <pc:docMk/>
            <pc:sldMk cId="1048615552" sldId="277"/>
            <ac:picMk id="13" creationId="{4D7C4AA8-910F-0BF9-5876-99C97EDA39D3}"/>
          </ac:picMkLst>
        </pc:picChg>
      </pc:sldChg>
      <pc:sldChg chg="modSp add mod ord">
        <pc:chgData name="weston waggoner" userId="f0d1077cf9952ff4" providerId="LiveId" clId="{0B13D566-8F9E-4129-A8F5-49F9FA96E1DC}" dt="2024-08-09T00:46:42.851" v="2062" actId="1076"/>
        <pc:sldMkLst>
          <pc:docMk/>
          <pc:sldMk cId="1431453911" sldId="278"/>
        </pc:sldMkLst>
        <pc:spChg chg="mod">
          <ac:chgData name="weston waggoner" userId="f0d1077cf9952ff4" providerId="LiveId" clId="{0B13D566-8F9E-4129-A8F5-49F9FA96E1DC}" dt="2024-08-09T00:46:32.607" v="2060" actId="1076"/>
          <ac:spMkLst>
            <pc:docMk/>
            <pc:sldMk cId="1431453911" sldId="278"/>
            <ac:spMk id="7" creationId="{62C27CFB-BB28-9333-557F-B5D600903749}"/>
          </ac:spMkLst>
        </pc:spChg>
        <pc:spChg chg="mod">
          <ac:chgData name="weston waggoner" userId="f0d1077cf9952ff4" providerId="LiveId" clId="{0B13D566-8F9E-4129-A8F5-49F9FA96E1DC}" dt="2024-08-09T00:45:34.087" v="2023" actId="20577"/>
          <ac:spMkLst>
            <pc:docMk/>
            <pc:sldMk cId="1431453911" sldId="278"/>
            <ac:spMk id="51" creationId="{00000000-0000-0000-0000-000000000000}"/>
          </ac:spMkLst>
        </pc:spChg>
        <pc:spChg chg="mod">
          <ac:chgData name="weston waggoner" userId="f0d1077cf9952ff4" providerId="LiveId" clId="{0B13D566-8F9E-4129-A8F5-49F9FA96E1DC}" dt="2024-08-09T00:46:42.851" v="2062" actId="1076"/>
          <ac:spMkLst>
            <pc:docMk/>
            <pc:sldMk cId="1431453911" sldId="278"/>
            <ac:spMk id="5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20B14-2E62-4947-BB04-6508C241F0CD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209BA-2487-984F-98F8-A33180B16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7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12064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1pPr>
    <a:lvl2pPr marL="256032" algn="l" defTabSz="512064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2pPr>
    <a:lvl3pPr marL="512064" algn="l" defTabSz="512064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3pPr>
    <a:lvl4pPr marL="768096" algn="l" defTabSz="512064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4pPr>
    <a:lvl5pPr marL="1024128" algn="l" defTabSz="512064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5pPr>
    <a:lvl6pPr marL="1280160" algn="l" defTabSz="512064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6pPr>
    <a:lvl7pPr marL="1536192" algn="l" defTabSz="512064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7pPr>
    <a:lvl8pPr marL="1792224" algn="l" defTabSz="512064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8pPr>
    <a:lvl9pPr marL="2048256" algn="l" defTabSz="512064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420283"/>
            <a:ext cx="38862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32004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3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00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14700" y="183092"/>
            <a:ext cx="10287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83092"/>
            <a:ext cx="30099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723900" indent="-266700"/>
            <a:lvl3pPr marL="1234439" indent="-320039"/>
            <a:lvl4pPr marL="1727200" indent="-355600"/>
            <a:lvl5pPr marL="2184400" indent="-355600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49192049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565150" y="7940"/>
            <a:ext cx="4022924" cy="159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/>
        </p:nvSpPr>
        <p:spPr>
          <a:xfrm>
            <a:off x="565150" y="1724025"/>
            <a:ext cx="4022924" cy="4225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1pPr>
            <a:lvl2pPr marL="723900" indent="-2667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2pPr>
            <a:lvl3pPr marL="1234439" indent="-320039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3pPr>
            <a:lvl4pPr marL="17272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4pPr>
            <a:lvl5pPr marL="21844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23" name="Shape 23"/>
          <p:cNvSpPr/>
          <p:nvPr/>
        </p:nvSpPr>
        <p:spPr>
          <a:xfrm>
            <a:off x="4552950" y="7940"/>
            <a:ext cx="4022924" cy="159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24" name="Shape 24"/>
          <p:cNvSpPr/>
          <p:nvPr/>
        </p:nvSpPr>
        <p:spPr>
          <a:xfrm>
            <a:off x="4552950" y="1724025"/>
            <a:ext cx="4022924" cy="4225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1pPr>
            <a:lvl2pPr marL="723900" indent="-2667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2pPr>
            <a:lvl3pPr marL="1234439" indent="-320039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3pPr>
            <a:lvl4pPr marL="17272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4pPr>
            <a:lvl5pPr marL="21844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Five</a:t>
            </a:r>
          </a:p>
        </p:txBody>
      </p:sp>
      <p:pic>
        <p:nvPicPr>
          <p:cNvPr id="2" name="Picture 1" descr="A blue sig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C48BC86B-5BFC-FB6C-FAE6-BB27BE31D7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42370" y="5772667"/>
            <a:ext cx="2491408" cy="1026503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1779679-691C-8619-2627-A2609A5E576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14" y="5412873"/>
            <a:ext cx="1595435" cy="1595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32512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2937934"/>
            <a:ext cx="3886200" cy="908050"/>
          </a:xfrm>
        </p:spPr>
        <p:txBody>
          <a:bodyPr anchor="t"/>
          <a:lstStyle>
            <a:lvl1pPr algn="l">
              <a:defRPr sz="2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1937809"/>
            <a:ext cx="3886200" cy="1000125"/>
          </a:xfrm>
        </p:spPr>
        <p:txBody>
          <a:bodyPr anchor="b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286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572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858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144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430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3716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002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288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2019300" cy="301730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100" y="1066800"/>
            <a:ext cx="2019300" cy="301730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23409"/>
            <a:ext cx="2020094" cy="426508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449917"/>
            <a:ext cx="2020094" cy="263419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3" y="1023409"/>
            <a:ext cx="2020888" cy="426508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3" y="1449917"/>
            <a:ext cx="2020888" cy="263419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835669-E5C8-B836-B1AF-7255079A3903}"/>
              </a:ext>
            </a:extLst>
          </p:cNvPr>
          <p:cNvSpPr/>
          <p:nvPr userDrawn="1"/>
        </p:nvSpPr>
        <p:spPr>
          <a:xfrm>
            <a:off x="0" y="5638800"/>
            <a:ext cx="9144000" cy="1219200"/>
          </a:xfrm>
          <a:prstGeom prst="rect">
            <a:avLst/>
          </a:prstGeom>
          <a:solidFill>
            <a:srgbClr val="024AAD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Picture 5" descr="A blue sig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8188530A-7E4A-E023-A532-56B829542D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75536" y="5720918"/>
            <a:ext cx="2491408" cy="1026503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98D9E024-6349-31D3-CE64-B5AEA538B7A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14" y="5412873"/>
            <a:ext cx="1595435" cy="15954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82033"/>
            <a:ext cx="1504157" cy="774700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5" y="182034"/>
            <a:ext cx="2555875" cy="390207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956734"/>
            <a:ext cx="1504157" cy="3127375"/>
          </a:xfrm>
        </p:spPr>
        <p:txBody>
          <a:bodyPr/>
          <a:lstStyle>
            <a:lvl1pPr marL="0" indent="0">
              <a:buNone/>
              <a:defRPr sz="70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880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" y="3200400"/>
            <a:ext cx="2743200" cy="377825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" y="408517"/>
            <a:ext cx="2743200" cy="2743200"/>
          </a:xfrm>
        </p:spPr>
        <p:txBody>
          <a:bodyPr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" y="3578225"/>
            <a:ext cx="2743200" cy="536575"/>
          </a:xfrm>
        </p:spPr>
        <p:txBody>
          <a:bodyPr/>
          <a:lstStyle>
            <a:lvl1pPr marL="0" indent="0">
              <a:buNone/>
              <a:defRPr sz="70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880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83092"/>
            <a:ext cx="4114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66800"/>
            <a:ext cx="41148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4237567"/>
            <a:ext cx="10668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" y="4237567"/>
            <a:ext cx="14478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4237567"/>
            <a:ext cx="10668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D4054D-62C9-8F4F-8130-508A04C59E95}"/>
              </a:ext>
            </a:extLst>
          </p:cNvPr>
          <p:cNvSpPr/>
          <p:nvPr userDrawn="1"/>
        </p:nvSpPr>
        <p:spPr>
          <a:xfrm>
            <a:off x="0" y="5638800"/>
            <a:ext cx="9144000" cy="1219200"/>
          </a:xfrm>
          <a:prstGeom prst="rect">
            <a:avLst/>
          </a:prstGeom>
          <a:solidFill>
            <a:srgbClr val="024AAD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Picture 7" descr="A blue sig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B454162C-25F9-41C1-8D6F-F750A072742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475536" y="5720918"/>
            <a:ext cx="2491408" cy="1026503"/>
          </a:xfrm>
          <a:prstGeom prst="rect">
            <a:avLst/>
          </a:prstGeom>
        </p:spPr>
      </p:pic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7159B6E-8757-A55C-1EB5-E8E73508C70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14" y="5412873"/>
            <a:ext cx="1595435" cy="15954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4572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indent="-142875" algn="l" defTabSz="4572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114300" algn="l" defTabSz="45720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14300" algn="l" defTabSz="457200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1793848-0830-CBE0-8786-71F24DC4A8D9}"/>
              </a:ext>
            </a:extLst>
          </p:cNvPr>
          <p:cNvSpPr/>
          <p:nvPr userDrawn="1"/>
        </p:nvSpPr>
        <p:spPr>
          <a:xfrm>
            <a:off x="0" y="5638800"/>
            <a:ext cx="9144000" cy="1219200"/>
          </a:xfrm>
          <a:prstGeom prst="rect">
            <a:avLst/>
          </a:prstGeom>
          <a:solidFill>
            <a:srgbClr val="024AAD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628650" y="1590"/>
            <a:ext cx="7886700" cy="159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2pPr marL="723900" indent="-266700"/>
            <a:lvl3pPr marL="1234439" indent="-320039"/>
            <a:lvl4pPr marL="1727200" indent="-355600"/>
            <a:lvl5pPr marL="2184400" indent="-355600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Five</a:t>
            </a:r>
          </a:p>
        </p:txBody>
      </p:sp>
      <p:pic>
        <p:nvPicPr>
          <p:cNvPr id="5" name="Picture 4" descr="A blue sig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96CC64B4-ABCB-2EC9-E200-CE291823593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475536" y="5720918"/>
            <a:ext cx="2491408" cy="1026503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9E6B10E4-F14A-7330-6CE0-AD15FCBE036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14" y="5412873"/>
            <a:ext cx="1595435" cy="1595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648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3" r:id="rId2"/>
  </p:sldLayoutIdLst>
  <p:transition spd="med"/>
  <p:txStyles>
    <p:titleStyle>
      <a:lvl1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1pPr>
      <a:lvl2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2pPr>
      <a:lvl3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3pPr>
      <a:lvl4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4pPr>
      <a:lvl5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5pPr>
      <a:lvl6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6pPr>
      <a:lvl7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7pPr>
      <a:lvl8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8pPr>
      <a:lvl9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9pPr>
    </p:titleStyle>
    <p:bodyStyle>
      <a:lvl1pPr marL="228600" indent="-2286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chemeClr val="tx1"/>
          </a:solidFill>
          <a:latin typeface="Calibri"/>
          <a:ea typeface="Calibri"/>
          <a:cs typeface="Calibri"/>
          <a:sym typeface="Calibri"/>
        </a:defRPr>
      </a:lvl1pPr>
      <a:lvl2pPr marL="685800" indent="-2286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chemeClr val="tx1"/>
          </a:solidFill>
          <a:latin typeface="Calibri"/>
          <a:ea typeface="Calibri"/>
          <a:cs typeface="Calibri"/>
          <a:sym typeface="Calibri"/>
        </a:defRPr>
      </a:lvl2pPr>
      <a:lvl3pPr marL="1188719" indent="-274319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chemeClr val="tx1"/>
          </a:solidFill>
          <a:latin typeface="Calibri"/>
          <a:ea typeface="Calibri"/>
          <a:cs typeface="Calibri"/>
          <a:sym typeface="Calibri"/>
        </a:defRPr>
      </a:lvl3pPr>
      <a:lvl4pPr marL="16764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chemeClr val="tx1"/>
          </a:solidFill>
          <a:latin typeface="Calibri"/>
          <a:ea typeface="Calibri"/>
          <a:cs typeface="Calibri"/>
          <a:sym typeface="Calibri"/>
        </a:defRPr>
      </a:lvl4pPr>
      <a:lvl5pPr marL="21336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chemeClr val="tx1"/>
          </a:solidFill>
          <a:latin typeface="Calibri"/>
          <a:ea typeface="Calibri"/>
          <a:cs typeface="Calibri"/>
          <a:sym typeface="Calibri"/>
        </a:defRPr>
      </a:lvl5pPr>
      <a:lvl6pPr marL="25908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6pPr>
      <a:lvl7pPr marL="30480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7pPr>
      <a:lvl8pPr marL="35052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8pPr>
      <a:lvl9pPr marL="39624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63B0B0D-CB88-4DF9-E7A2-74DB576A0F1F}"/>
              </a:ext>
            </a:extLst>
          </p:cNvPr>
          <p:cNvSpPr txBox="1"/>
          <p:nvPr/>
        </p:nvSpPr>
        <p:spPr>
          <a:xfrm>
            <a:off x="2552700" y="35814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venir Next Condensed" panose="020B0506020202020204" pitchFamily="34" charset="0"/>
              </a:rPr>
              <a:t>Weston Waggoner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2ADBDD-959D-993F-4899-AADEDB57B1BE}"/>
              </a:ext>
            </a:extLst>
          </p:cNvPr>
          <p:cNvSpPr txBox="1"/>
          <p:nvPr/>
        </p:nvSpPr>
        <p:spPr>
          <a:xfrm>
            <a:off x="152400" y="2188290"/>
            <a:ext cx="883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C838"/>
                </a:solidFill>
                <a:latin typeface="Avenir Next Condensed" panose="020B0506020202020204" pitchFamily="34" charset="0"/>
              </a:rPr>
              <a:t>“Applications of the Reidemeister-Schreier Theorem”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668687-F8BD-B9FB-CD5E-0EAD0B9A46DD}"/>
              </a:ext>
            </a:extLst>
          </p:cNvPr>
          <p:cNvSpPr txBox="1"/>
          <p:nvPr/>
        </p:nvSpPr>
        <p:spPr>
          <a:xfrm>
            <a:off x="2552700" y="4128888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latin typeface="Avenir Next Condensed" panose="020B0506020202020204" pitchFamily="34" charset="0"/>
              </a:rPr>
              <a:t>MSRIP</a:t>
            </a:r>
          </a:p>
        </p:txBody>
      </p:sp>
      <p:sp>
        <p:nvSpPr>
          <p:cNvPr id="7" name="Google Shape;34;g1164b57fe5f_0_78">
            <a:extLst>
              <a:ext uri="{FF2B5EF4-FFF2-40B4-BE49-F238E27FC236}">
                <a16:creationId xmlns:a16="http://schemas.microsoft.com/office/drawing/2014/main" id="{3229C01A-36E2-7A91-527F-63D2F818FC69}"/>
              </a:ext>
            </a:extLst>
          </p:cNvPr>
          <p:cNvSpPr/>
          <p:nvPr/>
        </p:nvSpPr>
        <p:spPr>
          <a:xfrm>
            <a:off x="0" y="533400"/>
            <a:ext cx="9144000" cy="682199"/>
          </a:xfrm>
          <a:prstGeom prst="rect">
            <a:avLst/>
          </a:prstGeom>
          <a:solidFill>
            <a:srgbClr val="FFB81D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4285" tIns="17138" rIns="34285" bIns="17138" anchor="ctr" anchorCtr="0">
            <a:noAutofit/>
          </a:bodyPr>
          <a:lstStyle/>
          <a:p>
            <a:pPr algn="ctr" defTabSz="457200">
              <a:buClr>
                <a:srgbClr val="000000"/>
              </a:buClr>
              <a:buSzPts val="1800"/>
              <a:defRPr/>
            </a:pPr>
            <a:r>
              <a:rPr lang="en-US" sz="3000" b="1" kern="0" dirty="0">
                <a:solidFill>
                  <a:srgbClr val="FFFFFF"/>
                </a:solidFill>
                <a:latin typeface="Avenir Next Condensed Demi Bold" panose="020B0506020202020204" pitchFamily="34" charset="0"/>
                <a:cs typeface="Calibri"/>
                <a:sym typeface="Calibri"/>
              </a:rPr>
              <a:t>2024 MSRIP Symposium</a:t>
            </a:r>
            <a:endParaRPr sz="3000" b="1" kern="0" dirty="0">
              <a:solidFill>
                <a:srgbClr val="FFFFFF"/>
              </a:solidFill>
              <a:latin typeface="Avenir Next Condensed Demi Bold" panose="020B0506020202020204" pitchFamily="34" charset="0"/>
              <a:cs typeface="Calibri"/>
              <a:sym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7E69EB-13F9-8130-AAAE-4D9F64E78DDD}"/>
              </a:ext>
            </a:extLst>
          </p:cNvPr>
          <p:cNvSpPr txBox="1"/>
          <p:nvPr/>
        </p:nvSpPr>
        <p:spPr>
          <a:xfrm>
            <a:off x="2552700" y="4762049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Avenir Next Condensed" panose="020B0506020202020204" pitchFamily="34" charset="0"/>
              </a:rPr>
              <a:t>Mentor: Dr Stefano </a:t>
            </a:r>
            <a:r>
              <a:rPr lang="en-US" sz="1800" dirty="0" err="1">
                <a:latin typeface="Avenir Next Condensed" panose="020B0506020202020204" pitchFamily="34" charset="0"/>
              </a:rPr>
              <a:t>Vidussi</a:t>
            </a:r>
            <a:endParaRPr lang="en-US" sz="1800" dirty="0">
              <a:latin typeface="Avenir Next Condensed" panose="020B0506020202020204" pitchFamily="34" charset="0"/>
            </a:endParaRPr>
          </a:p>
          <a:p>
            <a:pPr algn="ctr"/>
            <a:r>
              <a:rPr lang="en-US" sz="1800" dirty="0">
                <a:latin typeface="Avenir Next Condensed" panose="020B0506020202020204" pitchFamily="34" charset="0"/>
              </a:rPr>
              <a:t>Program: BB2P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2C92E1-F8A1-A1D2-0B28-3D450C04F0C5}"/>
              </a:ext>
            </a:extLst>
          </p:cNvPr>
          <p:cNvSpPr/>
          <p:nvPr/>
        </p:nvSpPr>
        <p:spPr>
          <a:xfrm>
            <a:off x="0" y="5638800"/>
            <a:ext cx="9144000" cy="1219200"/>
          </a:xfrm>
          <a:prstGeom prst="rect">
            <a:avLst/>
          </a:prstGeom>
          <a:solidFill>
            <a:srgbClr val="024AAD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Picture 10" descr="A blue sig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D36B5944-E9BA-734C-DC3E-1AAECA7FCA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536" y="5720918"/>
            <a:ext cx="2491408" cy="1026503"/>
          </a:xfrm>
          <a:prstGeom prst="rect">
            <a:avLst/>
          </a:prstGeom>
        </p:spPr>
      </p:pic>
      <p:pic>
        <p:nvPicPr>
          <p:cNvPr id="12" name="Picture 11" descr="Logo, company name&#10;&#10;Description automatically generated">
            <a:extLst>
              <a:ext uri="{FF2B5EF4-FFF2-40B4-BE49-F238E27FC236}">
                <a16:creationId xmlns:a16="http://schemas.microsoft.com/office/drawing/2014/main" id="{40EE5B64-1417-2E1B-46F4-F19208FDFB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14" y="5412873"/>
            <a:ext cx="1595435" cy="1595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41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628650" y="2443"/>
            <a:ext cx="7886700" cy="1325563"/>
          </a:xfrm>
          <a:prstGeom prst="rect">
            <a:avLst/>
          </a:prstGeom>
        </p:spPr>
        <p:txBody>
          <a:bodyPr/>
          <a:lstStyle/>
          <a:p>
            <a:pPr lvl="0" algn="ctr">
              <a:defRPr sz="3600"/>
            </a:pPr>
            <a:r>
              <a:rPr lang="en-US" dirty="0"/>
              <a:t>Thank You</a:t>
            </a:r>
            <a:endParaRPr dirty="0"/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628650" y="1524001"/>
            <a:ext cx="7886700" cy="1588282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l" rtl="0">
              <a:buClr>
                <a:srgbClr val="FFC000"/>
              </a:buClr>
              <a:buFont typeface="Wingdings" panose="05000000000000000000" pitchFamily="2" charset="2"/>
              <a:buChar char="§"/>
              <a:defRPr b="1"/>
            </a:pP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Thank you to the Building Bridges to the Professoriate (BB2P) for supporting this project:</a:t>
            </a:r>
          </a:p>
          <a:p>
            <a:pPr lvl="1" algn="l" rtl="0">
              <a:buClr>
                <a:srgbClr val="FFC000"/>
              </a:buClr>
              <a:buFont typeface="Wingdings" panose="05000000000000000000" pitchFamily="2" charset="2"/>
              <a:buChar char="§"/>
              <a:defRPr b="1"/>
            </a:pP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a UCR-Cal State Collaboration grant funded by the UC-HSI Doctoral Diversity Initiative (UC-HSI-DDI)</a:t>
            </a:r>
          </a:p>
          <a:p>
            <a:pPr lvl="0">
              <a:buClr>
                <a:srgbClr val="FFC000"/>
              </a:buClr>
              <a:buFont typeface="Wingdings" panose="05000000000000000000" pitchFamily="2" charset="2"/>
              <a:buChar char="§"/>
              <a:defRPr b="1"/>
            </a:pPr>
            <a:endParaRPr lang="en-US" dirty="0">
              <a:solidFill>
                <a:schemeClr val="tx1"/>
              </a:solidFill>
            </a:endParaRPr>
          </a:p>
          <a:p>
            <a:pPr marL="0" lvl="0" indent="0">
              <a:buClr>
                <a:srgbClr val="003DA5"/>
              </a:buClr>
              <a:buNone/>
              <a:defRPr b="1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Clr>
                <a:srgbClr val="003DA5"/>
              </a:buClr>
              <a:defRPr b="1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329675-0901-2532-E8A9-13F1DF5B9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0862" y="3339136"/>
            <a:ext cx="1993076" cy="1447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423E0CA-DDD9-B508-469D-5A160BEFFCA3}"/>
              </a:ext>
            </a:extLst>
          </p:cNvPr>
          <p:cNvSpPr txBox="1"/>
          <p:nvPr/>
        </p:nvSpPr>
        <p:spPr>
          <a:xfrm>
            <a:off x="2743200" y="6306451"/>
            <a:ext cx="3124200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wwaggoner@csu.fullerton.edu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F53337-71FA-4BD2-A7D5-5E97CE39DD1C}"/>
              </a:ext>
            </a:extLst>
          </p:cNvPr>
          <p:cNvSpPr txBox="1"/>
          <p:nvPr/>
        </p:nvSpPr>
        <p:spPr>
          <a:xfrm>
            <a:off x="2680580" y="5937119"/>
            <a:ext cx="2424820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wwagg003@ucr.edu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FF3DD5-6839-7CA3-F629-F87D016DCD8E}"/>
              </a:ext>
            </a:extLst>
          </p:cNvPr>
          <p:cNvSpPr txBox="1"/>
          <p:nvPr/>
        </p:nvSpPr>
        <p:spPr>
          <a:xfrm>
            <a:off x="1333500" y="3601371"/>
            <a:ext cx="2819400" cy="923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rtl="0">
              <a:buClr>
                <a:srgbClr val="FFC000"/>
              </a:buClr>
              <a:buFont typeface="Wingdings" panose="05000000000000000000" pitchFamily="2" charset="2"/>
              <a:buChar char="§"/>
              <a:defRPr b="1"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Special thanks to: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  <a:defRPr b="1"/>
            </a:pPr>
            <a:r>
              <a:rPr lang="en-US" sz="1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Dr Stefano </a:t>
            </a:r>
            <a:r>
              <a:rPr lang="en-US" sz="1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Vidussi</a:t>
            </a:r>
            <a:endParaRPr lang="en-US" sz="1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  <a:defRPr b="1"/>
            </a:pPr>
            <a:r>
              <a:rPr kumimoji="0" lang="en-US" sz="1800" b="1" i="0" u="none" strike="noStrike" cap="none" spc="0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Jailin</a:t>
            </a: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Wang</a:t>
            </a:r>
          </a:p>
        </p:txBody>
      </p:sp>
    </p:spTree>
    <p:extLst>
      <p:ext uri="{BB962C8B-B14F-4D97-AF65-F5344CB8AC3E}">
        <p14:creationId xmlns:p14="http://schemas.microsoft.com/office/powerpoint/2010/main" val="311398223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628650" y="2443"/>
            <a:ext cx="7886700" cy="1325563"/>
          </a:xfrm>
          <a:prstGeom prst="rect">
            <a:avLst/>
          </a:prstGeom>
        </p:spPr>
        <p:txBody>
          <a:bodyPr/>
          <a:lstStyle/>
          <a:p>
            <a:pPr lvl="0" algn="ctr">
              <a:defRPr sz="3600"/>
            </a:pPr>
            <a:r>
              <a:rPr lang="en-US" dirty="0"/>
              <a:t>Trefoil vs. Trivial Knot</a:t>
            </a:r>
            <a:endParaRPr dirty="0"/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1295400" y="4573520"/>
            <a:ext cx="2057400" cy="500794"/>
          </a:xfrm>
          <a:prstGeom prst="rect">
            <a:avLst/>
          </a:prstGeom>
        </p:spPr>
        <p:txBody>
          <a:bodyPr/>
          <a:lstStyle/>
          <a:p>
            <a:pPr lvl="0">
              <a:buClr>
                <a:srgbClr val="FFC000"/>
              </a:buClr>
              <a:buFont typeface="Wingdings" panose="05000000000000000000" pitchFamily="2" charset="2"/>
              <a:buChar char="§"/>
              <a:defRPr b="1"/>
            </a:pPr>
            <a:r>
              <a:rPr lang="en-US" dirty="0"/>
              <a:t>Trefoil Knot</a:t>
            </a:r>
            <a:endParaRPr lang="en-US" dirty="0">
              <a:solidFill>
                <a:schemeClr val="tx1"/>
              </a:solidFill>
            </a:endParaRPr>
          </a:p>
          <a:p>
            <a:pPr marL="0" lvl="0" indent="0">
              <a:buClr>
                <a:srgbClr val="003DA5"/>
              </a:buClr>
              <a:buNone/>
              <a:defRPr b="1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Clr>
                <a:srgbClr val="003DA5"/>
              </a:buClr>
              <a:defRPr b="1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21F46DF-9CD7-9DE2-AE46-2041DBA3F8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009" y="1328006"/>
            <a:ext cx="3106991" cy="307196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AB402A0-2DE0-EACD-ABAF-AE48AB0B89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1736945"/>
            <a:ext cx="2627604" cy="266418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2C27CFB-BB28-9333-557F-B5D600903749}"/>
              </a:ext>
            </a:extLst>
          </p:cNvPr>
          <p:cNvSpPr txBox="1"/>
          <p:nvPr/>
        </p:nvSpPr>
        <p:spPr>
          <a:xfrm>
            <a:off x="5504802" y="4610031"/>
            <a:ext cx="2133600" cy="42473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ct val="100000"/>
              <a:buFont typeface="Wingdings" panose="05000000000000000000" pitchFamily="2" charset="2"/>
              <a:buChar char="§"/>
              <a:tabLst/>
              <a:defRPr b="1"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Trivial Knot</a:t>
            </a:r>
          </a:p>
        </p:txBody>
      </p:sp>
    </p:spTree>
    <p:extLst>
      <p:ext uri="{BB962C8B-B14F-4D97-AF65-F5344CB8AC3E}">
        <p14:creationId xmlns:p14="http://schemas.microsoft.com/office/powerpoint/2010/main" val="142348547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628650" y="2443"/>
            <a:ext cx="7886700" cy="1325563"/>
          </a:xfrm>
          <a:prstGeom prst="rect">
            <a:avLst/>
          </a:prstGeom>
        </p:spPr>
        <p:txBody>
          <a:bodyPr/>
          <a:lstStyle/>
          <a:p>
            <a:pPr lvl="0" algn="ctr">
              <a:defRPr sz="3600"/>
            </a:pPr>
            <a:r>
              <a:rPr lang="en-US" dirty="0"/>
              <a:t>Group Presentation</a:t>
            </a:r>
            <a:endParaRPr dirty="0"/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628650" y="1752600"/>
            <a:ext cx="1962150" cy="42007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>
              <a:buClr>
                <a:srgbClr val="FFC000"/>
              </a:buClr>
              <a:defRPr b="1"/>
            </a:pPr>
            <a:r>
              <a:rPr lang="en-US" dirty="0"/>
              <a:t>Trefoil Knot:</a:t>
            </a:r>
          </a:p>
          <a:p>
            <a:pPr lvl="0">
              <a:buClr>
                <a:srgbClr val="003DA5"/>
              </a:buClr>
              <a:buFontTx/>
              <a:buChar char="-"/>
              <a:defRPr b="1"/>
            </a:pPr>
            <a:endParaRPr lang="en-US" dirty="0">
              <a:solidFill>
                <a:schemeClr val="tx1"/>
              </a:solidFill>
            </a:endParaRPr>
          </a:p>
          <a:p>
            <a:pPr marL="0" lvl="0" indent="0">
              <a:buClr>
                <a:srgbClr val="003DA5"/>
              </a:buClr>
              <a:buNone/>
              <a:defRPr b="1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Clr>
                <a:srgbClr val="003DA5"/>
              </a:buClr>
              <a:defRPr b="1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06CF19A-4CAC-BCD5-9666-9A526C565C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6857" y="1600200"/>
            <a:ext cx="2901948" cy="80474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6072530-F0A1-F766-E29A-BB09499E1E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6857" y="3429000"/>
            <a:ext cx="2901948" cy="84132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9016F15-D5F4-02B6-8A11-9BC22A41C74D}"/>
              </a:ext>
            </a:extLst>
          </p:cNvPr>
          <p:cNvSpPr txBox="1"/>
          <p:nvPr/>
        </p:nvSpPr>
        <p:spPr>
          <a:xfrm>
            <a:off x="631922" y="3637294"/>
            <a:ext cx="2901948" cy="42473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228600" marR="0" lvl="0" indent="-228600" algn="ctr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ct val="100000"/>
              <a:buFont typeface="Arial"/>
              <a:buChar char="•"/>
              <a:tabLst/>
              <a:defRPr b="1"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Also, a Trefoil Knot:</a:t>
            </a:r>
          </a:p>
        </p:txBody>
      </p:sp>
    </p:spTree>
    <p:extLst>
      <p:ext uri="{BB962C8B-B14F-4D97-AF65-F5344CB8AC3E}">
        <p14:creationId xmlns:p14="http://schemas.microsoft.com/office/powerpoint/2010/main" val="161953145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628650" y="2443"/>
            <a:ext cx="7886700" cy="1325563"/>
          </a:xfrm>
          <a:prstGeom prst="rect">
            <a:avLst/>
          </a:prstGeom>
        </p:spPr>
        <p:txBody>
          <a:bodyPr/>
          <a:lstStyle/>
          <a:p>
            <a:pPr lvl="0" algn="ctr">
              <a:defRPr sz="3600"/>
            </a:pPr>
            <a:r>
              <a:rPr lang="en-US" dirty="0"/>
              <a:t>An Overview </a:t>
            </a:r>
            <a:endParaRPr dirty="0"/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628650" y="1675969"/>
            <a:ext cx="4033876" cy="572477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0">
              <a:buClr>
                <a:srgbClr val="FFC000"/>
              </a:buClr>
              <a:buFont typeface="Wingdings" panose="05000000000000000000" pitchFamily="2" charset="2"/>
              <a:buChar char="§"/>
              <a:defRPr b="1"/>
            </a:pPr>
            <a:r>
              <a:rPr lang="en-US" dirty="0"/>
              <a:t>We will be using the following sequence of homomorphisms:</a:t>
            </a:r>
          </a:p>
          <a:p>
            <a:pPr marL="0" lvl="0" indent="0">
              <a:buClr>
                <a:srgbClr val="003DA5"/>
              </a:buClr>
              <a:buNone/>
              <a:defRPr b="1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FA1816-65D3-7608-CDD4-2314AC063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2516592"/>
            <a:ext cx="3858089" cy="6190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B90F5AA-1167-2B66-04E9-A081B67D3288}"/>
              </a:ext>
            </a:extLst>
          </p:cNvPr>
          <p:cNvSpPr txBox="1"/>
          <p:nvPr/>
        </p:nvSpPr>
        <p:spPr>
          <a:xfrm>
            <a:off x="628650" y="3449622"/>
            <a:ext cx="3858089" cy="39703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ct val="100000"/>
              <a:buFont typeface="Wingdings" panose="05000000000000000000" pitchFamily="2" charset="2"/>
              <a:buChar char="§"/>
              <a:tabLst/>
              <a:defRPr b="1"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n-US" sz="2200" b="1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find a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solution to: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B32ADA1-5F27-2EF0-9983-578CB67227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5995" y="4114800"/>
            <a:ext cx="3652008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61555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628650" y="2443"/>
            <a:ext cx="7886700" cy="1325563"/>
          </a:xfrm>
          <a:prstGeom prst="rect">
            <a:avLst/>
          </a:prstGeom>
        </p:spPr>
        <p:txBody>
          <a:bodyPr/>
          <a:lstStyle/>
          <a:p>
            <a:pPr lvl="0" algn="ctr">
              <a:defRPr sz="3600"/>
            </a:pPr>
            <a:r>
              <a:rPr lang="en-US" dirty="0"/>
              <a:t>Start of the Process</a:t>
            </a:r>
            <a:endParaRPr dirty="0"/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786192" y="1484923"/>
            <a:ext cx="3028950" cy="572477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0">
              <a:buClr>
                <a:srgbClr val="FFC000"/>
              </a:buClr>
              <a:buFont typeface="Wingdings" panose="05000000000000000000" pitchFamily="2" charset="2"/>
              <a:buChar char="§"/>
              <a:defRPr b="1"/>
            </a:pPr>
            <a:r>
              <a:rPr lang="en-US" dirty="0"/>
              <a:t>We want to find a map that is surjective</a:t>
            </a:r>
            <a:endParaRPr lang="en-US" dirty="0">
              <a:solidFill>
                <a:schemeClr val="tx1"/>
              </a:solidFill>
            </a:endParaRPr>
          </a:p>
          <a:p>
            <a:pPr lvl="0">
              <a:buClr>
                <a:srgbClr val="003DA5"/>
              </a:buClr>
              <a:buFontTx/>
              <a:buChar char="-"/>
              <a:defRPr b="1"/>
            </a:pPr>
            <a:endParaRPr lang="en-US" dirty="0">
              <a:solidFill>
                <a:schemeClr val="tx1"/>
              </a:solidFill>
            </a:endParaRPr>
          </a:p>
          <a:p>
            <a:pPr marL="0" lvl="0" indent="0">
              <a:buClr>
                <a:srgbClr val="003DA5"/>
              </a:buClr>
              <a:buNone/>
              <a:defRPr b="1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Clr>
                <a:srgbClr val="003DA5"/>
              </a:buClr>
              <a:defRPr b="1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10B8769-16BF-F34B-8D1A-860A28128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328006"/>
            <a:ext cx="2072820" cy="67061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160DF64-E99C-990D-14F3-D3E43E958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521204"/>
            <a:ext cx="2517866" cy="73158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CBCF2CC-16C9-B8C9-18D6-F3CC7A5DFD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991437"/>
            <a:ext cx="3755461" cy="72548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AC65335-8AF5-67E4-B490-923EEE601743}"/>
              </a:ext>
            </a:extLst>
          </p:cNvPr>
          <p:cNvSpPr txBox="1"/>
          <p:nvPr/>
        </p:nvSpPr>
        <p:spPr>
          <a:xfrm>
            <a:off x="628650" y="2521204"/>
            <a:ext cx="3028950" cy="10064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ct val="100000"/>
              <a:buFont typeface="Wingdings" panose="05000000000000000000" pitchFamily="2" charset="2"/>
              <a:buChar char="§"/>
              <a:tabLst/>
              <a:defRPr b="1"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We could use this presentation, but it gets complicated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96844B-075E-65E6-7975-A1CB35E51F77}"/>
              </a:ext>
            </a:extLst>
          </p:cNvPr>
          <p:cNvSpPr txBox="1"/>
          <p:nvPr/>
        </p:nvSpPr>
        <p:spPr>
          <a:xfrm>
            <a:off x="628650" y="3991437"/>
            <a:ext cx="3505200" cy="10064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ct val="100000"/>
              <a:buFont typeface="Wingdings" panose="05000000000000000000" pitchFamily="2" charset="2"/>
              <a:buChar char="§"/>
              <a:tabLst/>
              <a:defRPr b="1"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So, we will use the abelianization of the group</a:t>
            </a:r>
          </a:p>
        </p:txBody>
      </p:sp>
    </p:spTree>
    <p:extLst>
      <p:ext uri="{BB962C8B-B14F-4D97-AF65-F5344CB8AC3E}">
        <p14:creationId xmlns:p14="http://schemas.microsoft.com/office/powerpoint/2010/main" val="8973626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628650" y="2443"/>
            <a:ext cx="7886700" cy="1325563"/>
          </a:xfrm>
          <a:prstGeom prst="rect">
            <a:avLst/>
          </a:prstGeom>
        </p:spPr>
        <p:txBody>
          <a:bodyPr/>
          <a:lstStyle/>
          <a:p>
            <a:pPr lvl="0" algn="ctr">
              <a:defRPr sz="3600"/>
            </a:pPr>
            <a:r>
              <a:rPr lang="en-US" dirty="0"/>
              <a:t>The Mapping</a:t>
            </a:r>
            <a:endParaRPr dirty="0"/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628650" y="1484923"/>
            <a:ext cx="3409950" cy="64725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>
              <a:buClr>
                <a:srgbClr val="FFC000"/>
              </a:buClr>
              <a:buFont typeface="Wingdings" panose="05000000000000000000" pitchFamily="2" charset="2"/>
              <a:buChar char="§"/>
              <a:defRPr b="1"/>
            </a:pPr>
            <a:r>
              <a:rPr lang="en-US" dirty="0"/>
              <a:t>It is helpful to think of integers as powers:</a:t>
            </a:r>
            <a:endParaRPr lang="en-US" dirty="0">
              <a:solidFill>
                <a:schemeClr val="tx1"/>
              </a:solidFill>
            </a:endParaRPr>
          </a:p>
          <a:p>
            <a:pPr lvl="0">
              <a:buClr>
                <a:srgbClr val="003DA5"/>
              </a:buClr>
              <a:buFontTx/>
              <a:buChar char="-"/>
              <a:defRPr b="1"/>
            </a:pPr>
            <a:endParaRPr lang="en-US" dirty="0">
              <a:solidFill>
                <a:schemeClr val="tx1"/>
              </a:solidFill>
            </a:endParaRPr>
          </a:p>
          <a:p>
            <a:pPr marL="0" lvl="0" indent="0">
              <a:buClr>
                <a:srgbClr val="003DA5"/>
              </a:buClr>
              <a:buNone/>
              <a:defRPr b="1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Clr>
                <a:srgbClr val="003DA5"/>
              </a:buClr>
              <a:defRPr b="1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B7E0416-6193-2108-5D99-4C6A7E0779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085" y="1467957"/>
            <a:ext cx="3962411" cy="59093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521208A-EEBF-DFAD-5F26-1BEEC58135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2085" y="2466530"/>
            <a:ext cx="1524000" cy="45947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124230E-6049-7383-95C9-77D041B4836E}"/>
              </a:ext>
            </a:extLst>
          </p:cNvPr>
          <p:cNvSpPr txBox="1"/>
          <p:nvPr/>
        </p:nvSpPr>
        <p:spPr>
          <a:xfrm>
            <a:off x="628650" y="2379391"/>
            <a:ext cx="3409950" cy="70173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ct val="100000"/>
              <a:buFont typeface="Wingdings" panose="05000000000000000000" pitchFamily="2" charset="2"/>
              <a:buChar char="§"/>
              <a:tabLst/>
              <a:defRPr b="1"/>
            </a:pPr>
            <a:r>
              <a:rPr lang="en-US" sz="2200" b="1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we get using the last presentation 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CF8EFE-D40E-E037-DB72-B83224C6CB97}"/>
              </a:ext>
            </a:extLst>
          </p:cNvPr>
          <p:cNvSpPr txBox="1"/>
          <p:nvPr/>
        </p:nvSpPr>
        <p:spPr>
          <a:xfrm>
            <a:off x="628650" y="3452482"/>
            <a:ext cx="3409950" cy="70173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ct val="100000"/>
              <a:buFont typeface="Wingdings" panose="05000000000000000000" pitchFamily="2" charset="2"/>
              <a:buChar char="§"/>
              <a:tabLst/>
              <a:defRPr b="1"/>
            </a:pPr>
            <a:r>
              <a:rPr lang="en-US" sz="2200" b="1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This map covers the integers. For example</a:t>
            </a:r>
            <a:r>
              <a:rPr lang="en-US" sz="1800" b="1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F5055CB-9E83-C778-17FA-569584EDC3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132" y="4449383"/>
            <a:ext cx="5993735" cy="59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50296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628650" y="2443"/>
            <a:ext cx="7886700" cy="1325563"/>
          </a:xfrm>
          <a:prstGeom prst="rect">
            <a:avLst/>
          </a:prstGeom>
        </p:spPr>
        <p:txBody>
          <a:bodyPr/>
          <a:lstStyle/>
          <a:p>
            <a:pPr lvl="0" algn="ctr">
              <a:defRPr sz="3600"/>
            </a:pPr>
            <a:r>
              <a:rPr lang="en-US" dirty="0"/>
              <a:t>The Schrier Transversal</a:t>
            </a:r>
            <a:endParaRPr dirty="0"/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762000" y="1490835"/>
            <a:ext cx="5557876" cy="9906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buClr>
                <a:srgbClr val="FFC000"/>
              </a:buClr>
              <a:buFont typeface="Wingdings" panose="05000000000000000000" pitchFamily="2" charset="2"/>
              <a:buChar char="§"/>
              <a:defRPr b="1"/>
            </a:pPr>
            <a:r>
              <a:rPr lang="en-US" sz="2200" dirty="0"/>
              <a:t>Now to go backwards and find our generators of our kernel using the Schrier Transversal as such:</a:t>
            </a:r>
            <a:endParaRPr lang="en-US" sz="2200" dirty="0">
              <a:solidFill>
                <a:schemeClr val="tx1"/>
              </a:solidFill>
            </a:endParaRPr>
          </a:p>
          <a:p>
            <a:pPr lvl="0">
              <a:buClr>
                <a:srgbClr val="003DA5"/>
              </a:buClr>
              <a:buFontTx/>
              <a:buChar char="-"/>
              <a:defRPr b="1"/>
            </a:pPr>
            <a:endParaRPr lang="en-US" dirty="0">
              <a:solidFill>
                <a:schemeClr val="tx1"/>
              </a:solidFill>
            </a:endParaRPr>
          </a:p>
          <a:p>
            <a:pPr marL="0" lvl="0" indent="0">
              <a:buClr>
                <a:srgbClr val="003DA5"/>
              </a:buClr>
              <a:buNone/>
              <a:defRPr b="1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Clr>
                <a:srgbClr val="003DA5"/>
              </a:buClr>
              <a:defRPr b="1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60C415-7516-23F0-53A2-2201FEF065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077" y="2638807"/>
            <a:ext cx="6166123" cy="9297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F28EC55-0FAF-0214-F0C7-05DD3170F12E}"/>
              </a:ext>
            </a:extLst>
          </p:cNvPr>
          <p:cNvSpPr txBox="1"/>
          <p:nvPr/>
        </p:nvSpPr>
        <p:spPr>
          <a:xfrm>
            <a:off x="762000" y="3733370"/>
            <a:ext cx="6019800" cy="10064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ct val="100000"/>
              <a:buFont typeface="Wingdings" panose="05000000000000000000" pitchFamily="2" charset="2"/>
              <a:buChar char="§"/>
              <a:tabLst/>
              <a:defRPr b="1"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But this gives us an infinite number of generators. Can we reduce this </a:t>
            </a:r>
            <a:r>
              <a:rPr lang="en-US" sz="2200" b="1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how much we have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2967757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628650" y="2443"/>
            <a:ext cx="7886700" cy="1325563"/>
          </a:xfrm>
          <a:prstGeom prst="rect">
            <a:avLst/>
          </a:prstGeom>
        </p:spPr>
        <p:txBody>
          <a:bodyPr/>
          <a:lstStyle/>
          <a:p>
            <a:pPr lvl="0" algn="ctr">
              <a:defRPr sz="3600"/>
            </a:pPr>
            <a:r>
              <a:rPr lang="en-US" dirty="0"/>
              <a:t>The Take Home Point </a:t>
            </a:r>
            <a:endParaRPr dirty="0"/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803262" y="1351010"/>
            <a:ext cx="4888954" cy="572477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0">
              <a:buClr>
                <a:srgbClr val="FFC000"/>
              </a:buClr>
              <a:buFont typeface="Wingdings" panose="05000000000000000000" pitchFamily="2" charset="2"/>
              <a:buChar char="§"/>
              <a:defRPr b="1"/>
            </a:pPr>
            <a:r>
              <a:rPr lang="en-US" dirty="0"/>
              <a:t>Yes! We can. By using the following relationships:</a:t>
            </a:r>
          </a:p>
          <a:p>
            <a:pPr marL="0" lvl="0" indent="0">
              <a:buClr>
                <a:srgbClr val="003DA5"/>
              </a:buClr>
              <a:buNone/>
              <a:defRPr b="1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A61163-01FD-684E-E665-983F3BE320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385" y="2129242"/>
            <a:ext cx="3006893" cy="57247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5BFEA35-B32A-596D-ADD5-124F8ED4E2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198" y="2171610"/>
            <a:ext cx="971574" cy="4772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9A61AD3-2ECD-A2E2-721E-8AC72CE473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7385" y="2825998"/>
            <a:ext cx="2959708" cy="57247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D7C4AA8-910F-0BF9-5876-99C97EDA39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7510" y="2920489"/>
            <a:ext cx="971575" cy="39521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E13EB19-B669-139F-1F8E-BFC63991F7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94863" y="4532622"/>
            <a:ext cx="2722647" cy="58381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EFC04C9-C50E-2AFA-3EAF-9944BEBC407E}"/>
              </a:ext>
            </a:extLst>
          </p:cNvPr>
          <p:cNvSpPr txBox="1"/>
          <p:nvPr/>
        </p:nvSpPr>
        <p:spPr>
          <a:xfrm>
            <a:off x="803262" y="3641448"/>
            <a:ext cx="4888954" cy="70173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ct val="100000"/>
              <a:buFont typeface="Wingdings" panose="05000000000000000000" pitchFamily="2" charset="2"/>
              <a:buChar char="§"/>
              <a:tabLst/>
              <a:defRPr b="1"/>
            </a:pPr>
            <a:r>
              <a:rPr lang="en-US" sz="2200" b="1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eventually get two solutions to give us: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215409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628650" y="2443"/>
            <a:ext cx="7886700" cy="1325563"/>
          </a:xfrm>
          <a:prstGeom prst="rect">
            <a:avLst/>
          </a:prstGeom>
        </p:spPr>
        <p:txBody>
          <a:bodyPr/>
          <a:lstStyle/>
          <a:p>
            <a:pPr lvl="0" algn="ctr">
              <a:defRPr sz="3600"/>
            </a:pPr>
            <a:r>
              <a:rPr lang="en-US" dirty="0"/>
              <a:t>What it All Tells Us </a:t>
            </a:r>
            <a:endParaRPr dirty="0"/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1723104" y="4573520"/>
            <a:ext cx="1066800" cy="500794"/>
          </a:xfrm>
          <a:prstGeom prst="rect">
            <a:avLst/>
          </a:prstGeom>
        </p:spPr>
        <p:txBody>
          <a:bodyPr/>
          <a:lstStyle/>
          <a:p>
            <a:pPr lvl="0">
              <a:buClr>
                <a:srgbClr val="FFC000"/>
              </a:buClr>
              <a:buFont typeface="Wingdings" panose="05000000000000000000" pitchFamily="2" charset="2"/>
              <a:buChar char="§"/>
              <a:defRPr b="1"/>
            </a:pPr>
            <a:r>
              <a:rPr lang="en-US" dirty="0">
                <a:solidFill>
                  <a:schemeClr val="tx1"/>
                </a:solidFill>
              </a:rPr>
              <a:t>Fiber</a:t>
            </a:r>
          </a:p>
          <a:p>
            <a:pPr marL="0" lvl="0" indent="0">
              <a:buClr>
                <a:srgbClr val="003DA5"/>
              </a:buClr>
              <a:buNone/>
              <a:defRPr b="1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Clr>
                <a:srgbClr val="003DA5"/>
              </a:buClr>
              <a:defRPr b="1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21F46DF-9CD7-9DE2-AE46-2041DBA3F8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009" y="1328006"/>
            <a:ext cx="3106991" cy="307196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AB402A0-2DE0-EACD-ABAF-AE48AB0B89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1736945"/>
            <a:ext cx="2627604" cy="266418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2C27CFB-BB28-9333-557F-B5D600903749}"/>
              </a:ext>
            </a:extLst>
          </p:cNvPr>
          <p:cNvSpPr txBox="1"/>
          <p:nvPr/>
        </p:nvSpPr>
        <p:spPr>
          <a:xfrm>
            <a:off x="5895003" y="4573520"/>
            <a:ext cx="1353198" cy="42473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ct val="100000"/>
              <a:buFont typeface="Wingdings" panose="05000000000000000000" pitchFamily="2" charset="2"/>
              <a:buChar char="§"/>
              <a:tabLst/>
              <a:defRPr b="1"/>
            </a:pPr>
            <a:r>
              <a:rPr lang="en-US" sz="2400" b="1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Bundle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145391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5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2117</TotalTime>
  <Words>247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</vt:lpstr>
      <vt:lpstr>Arial</vt:lpstr>
      <vt:lpstr>Avenir Next Condensed Demi Bold</vt:lpstr>
      <vt:lpstr>Avenir Next Condensed</vt:lpstr>
      <vt:lpstr>Wingdings</vt:lpstr>
      <vt:lpstr>Office Theme</vt:lpstr>
      <vt:lpstr>15_Default</vt:lpstr>
      <vt:lpstr>PowerPoint Presentation</vt:lpstr>
      <vt:lpstr>Trefoil vs. Trivial Knot</vt:lpstr>
      <vt:lpstr>Group Presentation</vt:lpstr>
      <vt:lpstr>An Overview </vt:lpstr>
      <vt:lpstr>Start of the Process</vt:lpstr>
      <vt:lpstr>The Mapping</vt:lpstr>
      <vt:lpstr>The Schrier Transversal</vt:lpstr>
      <vt:lpstr>The Take Home Point </vt:lpstr>
      <vt:lpstr>What it All Tells Us </vt:lpstr>
      <vt:lpstr>Thank You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weston waggoner</dc:creator>
  <cp:keywords/>
  <dc:description/>
  <cp:lastModifiedBy>Weston Waggoner</cp:lastModifiedBy>
  <cp:revision>16</cp:revision>
  <dcterms:created xsi:type="dcterms:W3CDTF">2006-08-16T00:00:00Z</dcterms:created>
  <dcterms:modified xsi:type="dcterms:W3CDTF">2024-08-11T17:08:25Z</dcterms:modified>
  <cp:category/>
  <dc:identifier>DAFrt2mrY8c</dc:identifier>
</cp:coreProperties>
</file>